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"/>
  </p:notesMasterIdLst>
  <p:sldIdLst>
    <p:sldId id="627" r:id="rId2"/>
    <p:sldId id="259" r:id="rId3"/>
    <p:sldId id="628" r:id="rId4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ortimer, Hayley" initials="MH" lastIdx="8" clrIdx="0">
    <p:extLst>
      <p:ext uri="{19B8F6BF-5375-455C-9EA6-DF929625EA0E}">
        <p15:presenceInfo xmlns:p15="http://schemas.microsoft.com/office/powerpoint/2012/main" userId="S::hayley.mortimer@wiltshire.gov.uk::f2d533a3-d765-4680-b129-cbb4715b184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BD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EF8050-4F80-41A3-B900-36EFDB7E9F84}" v="14" dt="2022-11-10T20:10:42.1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422" autoAdjust="0"/>
    <p:restoredTop sz="94660"/>
  </p:normalViewPr>
  <p:slideViewPr>
    <p:cSldViewPr snapToGrid="0">
      <p:cViewPr varScale="1">
        <p:scale>
          <a:sx n="82" d="100"/>
          <a:sy n="82" d="100"/>
        </p:scale>
        <p:origin x="2046" y="9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-510"/>
    </p:cViewPr>
  </p:sorterViewPr>
  <p:notesViewPr>
    <p:cSldViewPr snapToGrid="0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11" Type="http://schemas.microsoft.com/office/2016/11/relationships/changesInfo" Target="changesInfos/changesInfo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utchinson, Mark" userId="fec4fa02-6413-4a4e-bbd7-2be9d4abf35a" providerId="ADAL" clId="{4AB42982-95F8-5548-A7BB-AC3416BD7304}"/>
    <pc:docChg chg="undo custSel addSld delSld modSld">
      <pc:chgData name="Hutchinson, Mark" userId="fec4fa02-6413-4a4e-bbd7-2be9d4abf35a" providerId="ADAL" clId="{4AB42982-95F8-5548-A7BB-AC3416BD7304}" dt="2022-09-09T22:43:04.542" v="1121" actId="1076"/>
      <pc:docMkLst>
        <pc:docMk/>
      </pc:docMkLst>
      <pc:sldChg chg="addSp delSp modSp mod">
        <pc:chgData name="Hutchinson, Mark" userId="fec4fa02-6413-4a4e-bbd7-2be9d4abf35a" providerId="ADAL" clId="{4AB42982-95F8-5548-A7BB-AC3416BD7304}" dt="2022-09-09T15:23:24.491" v="600" actId="1036"/>
        <pc:sldMkLst>
          <pc:docMk/>
          <pc:sldMk cId="2582285879" sldId="259"/>
        </pc:sldMkLst>
        <pc:spChg chg="mod">
          <ac:chgData name="Hutchinson, Mark" userId="fec4fa02-6413-4a4e-bbd7-2be9d4abf35a" providerId="ADAL" clId="{4AB42982-95F8-5548-A7BB-AC3416BD7304}" dt="2022-09-09T15:23:24.491" v="600" actId="1036"/>
          <ac:spMkLst>
            <pc:docMk/>
            <pc:sldMk cId="2582285879" sldId="259"/>
            <ac:spMk id="5" creationId="{6F4E01DC-B5E7-457E-9416-89254EB46EDD}"/>
          </ac:spMkLst>
        </pc:spChg>
        <pc:spChg chg="del">
          <ac:chgData name="Hutchinson, Mark" userId="fec4fa02-6413-4a4e-bbd7-2be9d4abf35a" providerId="ADAL" clId="{4AB42982-95F8-5548-A7BB-AC3416BD7304}" dt="2022-09-09T15:09:42.158" v="377" actId="478"/>
          <ac:spMkLst>
            <pc:docMk/>
            <pc:sldMk cId="2582285879" sldId="259"/>
            <ac:spMk id="9" creationId="{C7939FA5-1F1E-40B4-BCFA-58176377F047}"/>
          </ac:spMkLst>
        </pc:spChg>
        <pc:spChg chg="mod">
          <ac:chgData name="Hutchinson, Mark" userId="fec4fa02-6413-4a4e-bbd7-2be9d4abf35a" providerId="ADAL" clId="{4AB42982-95F8-5548-A7BB-AC3416BD7304}" dt="2022-09-09T15:08:53.700" v="376" actId="1076"/>
          <ac:spMkLst>
            <pc:docMk/>
            <pc:sldMk cId="2582285879" sldId="259"/>
            <ac:spMk id="16" creationId="{906DB5B0-7F91-47DE-A28D-357A4BB23412}"/>
          </ac:spMkLst>
        </pc:spChg>
        <pc:spChg chg="mod">
          <ac:chgData name="Hutchinson, Mark" userId="fec4fa02-6413-4a4e-bbd7-2be9d4abf35a" providerId="ADAL" clId="{4AB42982-95F8-5548-A7BB-AC3416BD7304}" dt="2022-09-09T15:06:42.315" v="284" actId="20577"/>
          <ac:spMkLst>
            <pc:docMk/>
            <pc:sldMk cId="2582285879" sldId="259"/>
            <ac:spMk id="18" creationId="{F00E402E-60BF-4C52-AFA9-AB22B7A84863}"/>
          </ac:spMkLst>
        </pc:spChg>
        <pc:spChg chg="del">
          <ac:chgData name="Hutchinson, Mark" userId="fec4fa02-6413-4a4e-bbd7-2be9d4abf35a" providerId="ADAL" clId="{4AB42982-95F8-5548-A7BB-AC3416BD7304}" dt="2022-09-09T15:23:15.861" v="588" actId="478"/>
          <ac:spMkLst>
            <pc:docMk/>
            <pc:sldMk cId="2582285879" sldId="259"/>
            <ac:spMk id="19" creationId="{E3C81CB4-8025-49F0-BAF1-EF408F109494}"/>
          </ac:spMkLst>
        </pc:spChg>
        <pc:picChg chg="add mod">
          <ac:chgData name="Hutchinson, Mark" userId="fec4fa02-6413-4a4e-bbd7-2be9d4abf35a" providerId="ADAL" clId="{4AB42982-95F8-5548-A7BB-AC3416BD7304}" dt="2022-09-09T15:10:13.599" v="383" actId="14100"/>
          <ac:picMkLst>
            <pc:docMk/>
            <pc:sldMk cId="2582285879" sldId="259"/>
            <ac:picMk id="2" creationId="{FCE16AC6-D188-7364-03FD-F764D5EECBDA}"/>
          </ac:picMkLst>
        </pc:picChg>
        <pc:cxnChg chg="del">
          <ac:chgData name="Hutchinson, Mark" userId="fec4fa02-6413-4a4e-bbd7-2be9d4abf35a" providerId="ADAL" clId="{4AB42982-95F8-5548-A7BB-AC3416BD7304}" dt="2022-09-09T15:23:08.155" v="587" actId="478"/>
          <ac:cxnSpMkLst>
            <pc:docMk/>
            <pc:sldMk cId="2582285879" sldId="259"/>
            <ac:cxnSpMk id="10" creationId="{1398F485-6D33-4596-9847-EE646002F84B}"/>
          </ac:cxnSpMkLst>
        </pc:cxnChg>
      </pc:sldChg>
      <pc:sldChg chg="addSp modSp del">
        <pc:chgData name="Hutchinson, Mark" userId="fec4fa02-6413-4a4e-bbd7-2be9d4abf35a" providerId="ADAL" clId="{4AB42982-95F8-5548-A7BB-AC3416BD7304}" dt="2022-09-09T15:11:22.414" v="389" actId="2696"/>
        <pc:sldMkLst>
          <pc:docMk/>
          <pc:sldMk cId="3550795252" sldId="260"/>
        </pc:sldMkLst>
        <pc:picChg chg="add mod">
          <ac:chgData name="Hutchinson, Mark" userId="fec4fa02-6413-4a4e-bbd7-2be9d4abf35a" providerId="ADAL" clId="{4AB42982-95F8-5548-A7BB-AC3416BD7304}" dt="2022-09-09T15:10:51.084" v="388"/>
          <ac:picMkLst>
            <pc:docMk/>
            <pc:sldMk cId="3550795252" sldId="260"/>
            <ac:picMk id="33" creationId="{7B6F4813-F4C5-4E00-A1CC-6F6F3BE9676E}"/>
          </ac:picMkLst>
        </pc:picChg>
      </pc:sldChg>
      <pc:sldChg chg="addSp delSp modSp mod">
        <pc:chgData name="Hutchinson, Mark" userId="fec4fa02-6413-4a4e-bbd7-2be9d4abf35a" providerId="ADAL" clId="{4AB42982-95F8-5548-A7BB-AC3416BD7304}" dt="2022-09-09T15:21:26.859" v="518" actId="478"/>
        <pc:sldMkLst>
          <pc:docMk/>
          <pc:sldMk cId="787458821" sldId="262"/>
        </pc:sldMkLst>
        <pc:spChg chg="mod">
          <ac:chgData name="Hutchinson, Mark" userId="fec4fa02-6413-4a4e-bbd7-2be9d4abf35a" providerId="ADAL" clId="{4AB42982-95F8-5548-A7BB-AC3416BD7304}" dt="2022-09-09T15:19:45.853" v="517" actId="1038"/>
          <ac:spMkLst>
            <pc:docMk/>
            <pc:sldMk cId="787458821" sldId="262"/>
            <ac:spMk id="3" creationId="{668765AC-DF1D-455F-9BAC-B4B04A5C08D8}"/>
          </ac:spMkLst>
        </pc:spChg>
        <pc:spChg chg="del">
          <ac:chgData name="Hutchinson, Mark" userId="fec4fa02-6413-4a4e-bbd7-2be9d4abf35a" providerId="ADAL" clId="{4AB42982-95F8-5548-A7BB-AC3416BD7304}" dt="2022-09-09T15:15:32.426" v="415" actId="478"/>
          <ac:spMkLst>
            <pc:docMk/>
            <pc:sldMk cId="787458821" sldId="262"/>
            <ac:spMk id="5" creationId="{AEEA5AED-F69C-45C3-BA16-7A0F06309E0F}"/>
          </ac:spMkLst>
        </pc:spChg>
        <pc:spChg chg="mod">
          <ac:chgData name="Hutchinson, Mark" userId="fec4fa02-6413-4a4e-bbd7-2be9d4abf35a" providerId="ADAL" clId="{4AB42982-95F8-5548-A7BB-AC3416BD7304}" dt="2022-09-09T15:11:39.474" v="391" actId="20577"/>
          <ac:spMkLst>
            <pc:docMk/>
            <pc:sldMk cId="787458821" sldId="262"/>
            <ac:spMk id="58" creationId="{9E687923-56B0-41D1-9421-ACE2A0C15AD8}"/>
          </ac:spMkLst>
        </pc:spChg>
        <pc:grpChg chg="mod">
          <ac:chgData name="Hutchinson, Mark" userId="fec4fa02-6413-4a4e-bbd7-2be9d4abf35a" providerId="ADAL" clId="{4AB42982-95F8-5548-A7BB-AC3416BD7304}" dt="2022-09-09T15:19:32.853" v="499" actId="1035"/>
          <ac:grpSpMkLst>
            <pc:docMk/>
            <pc:sldMk cId="787458821" sldId="262"/>
            <ac:grpSpMk id="20" creationId="{D57976CF-387C-4205-A3D2-8E0049636AF6}"/>
          </ac:grpSpMkLst>
        </pc:grpChg>
        <pc:picChg chg="add mod">
          <ac:chgData name="Hutchinson, Mark" userId="fec4fa02-6413-4a4e-bbd7-2be9d4abf35a" providerId="ADAL" clId="{4AB42982-95F8-5548-A7BB-AC3416BD7304}" dt="2022-09-09T15:11:46.228" v="392"/>
          <ac:picMkLst>
            <pc:docMk/>
            <pc:sldMk cId="787458821" sldId="262"/>
            <ac:picMk id="4" creationId="{EEF647E1-FA19-1B21-0CA8-6A8602A9B34C}"/>
          </ac:picMkLst>
        </pc:picChg>
        <pc:cxnChg chg="del">
          <ac:chgData name="Hutchinson, Mark" userId="fec4fa02-6413-4a4e-bbd7-2be9d4abf35a" providerId="ADAL" clId="{4AB42982-95F8-5548-A7BB-AC3416BD7304}" dt="2022-09-09T15:21:26.859" v="518" actId="478"/>
          <ac:cxnSpMkLst>
            <pc:docMk/>
            <pc:sldMk cId="787458821" sldId="262"/>
            <ac:cxnSpMk id="59" creationId="{9D854C41-0288-4BF5-8604-87A3CD1BB9A5}"/>
          </ac:cxnSpMkLst>
        </pc:cxnChg>
      </pc:sldChg>
      <pc:sldChg chg="addSp delSp modSp del mod">
        <pc:chgData name="Hutchinson, Mark" userId="fec4fa02-6413-4a4e-bbd7-2be9d4abf35a" providerId="ADAL" clId="{4AB42982-95F8-5548-A7BB-AC3416BD7304}" dt="2022-09-09T15:24:45.807" v="603" actId="2696"/>
        <pc:sldMkLst>
          <pc:docMk/>
          <pc:sldMk cId="2121749025" sldId="272"/>
        </pc:sldMkLst>
        <pc:spChg chg="del">
          <ac:chgData name="Hutchinson, Mark" userId="fec4fa02-6413-4a4e-bbd7-2be9d4abf35a" providerId="ADAL" clId="{4AB42982-95F8-5548-A7BB-AC3416BD7304}" dt="2022-09-09T15:15:18.083" v="411" actId="478"/>
          <ac:spMkLst>
            <pc:docMk/>
            <pc:sldMk cId="2121749025" sldId="272"/>
            <ac:spMk id="4" creationId="{387C5CDC-E6A8-4F29-9BFF-D1923B122633}"/>
          </ac:spMkLst>
        </pc:spChg>
        <pc:spChg chg="mod">
          <ac:chgData name="Hutchinson, Mark" userId="fec4fa02-6413-4a4e-bbd7-2be9d4abf35a" providerId="ADAL" clId="{4AB42982-95F8-5548-A7BB-AC3416BD7304}" dt="2022-09-09T15:17:13.363" v="450" actId="20577"/>
          <ac:spMkLst>
            <pc:docMk/>
            <pc:sldMk cId="2121749025" sldId="272"/>
            <ac:spMk id="5" creationId="{3BE6DB40-E473-4FE8-8826-FAF889957F5D}"/>
          </ac:spMkLst>
        </pc:spChg>
        <pc:spChg chg="mod">
          <ac:chgData name="Hutchinson, Mark" userId="fec4fa02-6413-4a4e-bbd7-2be9d4abf35a" providerId="ADAL" clId="{4AB42982-95F8-5548-A7BB-AC3416BD7304}" dt="2022-09-09T15:23:01.341" v="586" actId="1076"/>
          <ac:spMkLst>
            <pc:docMk/>
            <pc:sldMk cId="2121749025" sldId="272"/>
            <ac:spMk id="6" creationId="{A1E59F44-1666-4FA7-9BE9-B3735769E1DF}"/>
          </ac:spMkLst>
        </pc:spChg>
        <pc:spChg chg="del mod">
          <ac:chgData name="Hutchinson, Mark" userId="fec4fa02-6413-4a4e-bbd7-2be9d4abf35a" providerId="ADAL" clId="{4AB42982-95F8-5548-A7BB-AC3416BD7304}" dt="2022-09-09T15:16:45.800" v="436" actId="478"/>
          <ac:spMkLst>
            <pc:docMk/>
            <pc:sldMk cId="2121749025" sldId="272"/>
            <ac:spMk id="10" creationId="{4873868F-7075-4D20-8C6B-BCB94527F8A4}"/>
          </ac:spMkLst>
        </pc:spChg>
        <pc:spChg chg="del">
          <ac:chgData name="Hutchinson, Mark" userId="fec4fa02-6413-4a4e-bbd7-2be9d4abf35a" providerId="ADAL" clId="{4AB42982-95F8-5548-A7BB-AC3416BD7304}" dt="2022-09-09T15:22:55.735" v="585" actId="478"/>
          <ac:spMkLst>
            <pc:docMk/>
            <pc:sldMk cId="2121749025" sldId="272"/>
            <ac:spMk id="40" creationId="{5878CCE7-78D1-4641-A4F8-D9D32FE5A402}"/>
          </ac:spMkLst>
        </pc:spChg>
        <pc:picChg chg="mod">
          <ac:chgData name="Hutchinson, Mark" userId="fec4fa02-6413-4a4e-bbd7-2be9d4abf35a" providerId="ADAL" clId="{4AB42982-95F8-5548-A7BB-AC3416BD7304}" dt="2022-09-09T15:24:04.621" v="602" actId="1076"/>
          <ac:picMkLst>
            <pc:docMk/>
            <pc:sldMk cId="2121749025" sldId="272"/>
            <ac:picMk id="2" creationId="{684B5A43-7CD4-4D85-8411-B106AAD08E76}"/>
          </ac:picMkLst>
        </pc:picChg>
        <pc:picChg chg="add mod">
          <ac:chgData name="Hutchinson, Mark" userId="fec4fa02-6413-4a4e-bbd7-2be9d4abf35a" providerId="ADAL" clId="{4AB42982-95F8-5548-A7BB-AC3416BD7304}" dt="2022-09-09T15:10:23.182" v="384"/>
          <ac:picMkLst>
            <pc:docMk/>
            <pc:sldMk cId="2121749025" sldId="272"/>
            <ac:picMk id="3" creationId="{733EA09C-CB7D-CD6A-EAC2-BC4ED21E3E9A}"/>
          </ac:picMkLst>
        </pc:picChg>
        <pc:cxnChg chg="del">
          <ac:chgData name="Hutchinson, Mark" userId="fec4fa02-6413-4a4e-bbd7-2be9d4abf35a" providerId="ADAL" clId="{4AB42982-95F8-5548-A7BB-AC3416BD7304}" dt="2022-09-09T15:22:41.582" v="582" actId="478"/>
          <ac:cxnSpMkLst>
            <pc:docMk/>
            <pc:sldMk cId="2121749025" sldId="272"/>
            <ac:cxnSpMk id="13" creationId="{EF946F92-9A24-4B6C-A510-257BAF23DE05}"/>
          </ac:cxnSpMkLst>
        </pc:cxnChg>
      </pc:sldChg>
      <pc:sldChg chg="del">
        <pc:chgData name="Hutchinson, Mark" userId="fec4fa02-6413-4a4e-bbd7-2be9d4abf35a" providerId="ADAL" clId="{4AB42982-95F8-5548-A7BB-AC3416BD7304}" dt="2022-09-09T15:11:50.940" v="393" actId="2696"/>
        <pc:sldMkLst>
          <pc:docMk/>
          <pc:sldMk cId="1995691457" sldId="274"/>
        </pc:sldMkLst>
      </pc:sldChg>
      <pc:sldChg chg="addSp delSp modSp mod">
        <pc:chgData name="Hutchinson, Mark" userId="fec4fa02-6413-4a4e-bbd7-2be9d4abf35a" providerId="ADAL" clId="{4AB42982-95F8-5548-A7BB-AC3416BD7304}" dt="2022-09-09T15:21:35.825" v="520" actId="478"/>
        <pc:sldMkLst>
          <pc:docMk/>
          <pc:sldMk cId="1242771899" sldId="280"/>
        </pc:sldMkLst>
        <pc:spChg chg="del">
          <ac:chgData name="Hutchinson, Mark" userId="fec4fa02-6413-4a4e-bbd7-2be9d4abf35a" providerId="ADAL" clId="{4AB42982-95F8-5548-A7BB-AC3416BD7304}" dt="2022-09-09T15:15:25.767" v="413" actId="478"/>
          <ac:spMkLst>
            <pc:docMk/>
            <pc:sldMk cId="1242771899" sldId="280"/>
            <ac:spMk id="4" creationId="{387C5CDC-E6A8-4F29-9BFF-D1923B122633}"/>
          </ac:spMkLst>
        </pc:spChg>
        <pc:picChg chg="add mod">
          <ac:chgData name="Hutchinson, Mark" userId="fec4fa02-6413-4a4e-bbd7-2be9d4abf35a" providerId="ADAL" clId="{4AB42982-95F8-5548-A7BB-AC3416BD7304}" dt="2022-09-09T15:10:37.466" v="386"/>
          <ac:picMkLst>
            <pc:docMk/>
            <pc:sldMk cId="1242771899" sldId="280"/>
            <ac:picMk id="2" creationId="{BAC467AA-225D-0D9B-A91E-ED13AAD1AD2C}"/>
          </ac:picMkLst>
        </pc:picChg>
        <pc:cxnChg chg="del">
          <ac:chgData name="Hutchinson, Mark" userId="fec4fa02-6413-4a4e-bbd7-2be9d4abf35a" providerId="ADAL" clId="{4AB42982-95F8-5548-A7BB-AC3416BD7304}" dt="2022-09-09T15:21:35.825" v="520" actId="478"/>
          <ac:cxnSpMkLst>
            <pc:docMk/>
            <pc:sldMk cId="1242771899" sldId="280"/>
            <ac:cxnSpMk id="13" creationId="{EF946F92-9A24-4B6C-A510-257BAF23DE05}"/>
          </ac:cxnSpMkLst>
        </pc:cxnChg>
      </pc:sldChg>
      <pc:sldChg chg="addSp delSp modSp mod">
        <pc:chgData name="Hutchinson, Mark" userId="fec4fa02-6413-4a4e-bbd7-2be9d4abf35a" providerId="ADAL" clId="{4AB42982-95F8-5548-A7BB-AC3416BD7304}" dt="2022-09-09T22:43:04.542" v="1121" actId="1076"/>
        <pc:sldMkLst>
          <pc:docMk/>
          <pc:sldMk cId="429867124" sldId="283"/>
        </pc:sldMkLst>
        <pc:spChg chg="add del mod">
          <ac:chgData name="Hutchinson, Mark" userId="fec4fa02-6413-4a4e-bbd7-2be9d4abf35a" providerId="ADAL" clId="{4AB42982-95F8-5548-A7BB-AC3416BD7304}" dt="2022-09-09T15:17:41.082" v="465" actId="478"/>
          <ac:spMkLst>
            <pc:docMk/>
            <pc:sldMk cId="429867124" sldId="283"/>
            <ac:spMk id="3" creationId="{02BB3ABF-253D-38A2-BFA9-227FA2BDB831}"/>
          </ac:spMkLst>
        </pc:spChg>
        <pc:spChg chg="del">
          <ac:chgData name="Hutchinson, Mark" userId="fec4fa02-6413-4a4e-bbd7-2be9d4abf35a" providerId="ADAL" clId="{4AB42982-95F8-5548-A7BB-AC3416BD7304}" dt="2022-09-09T15:15:22.133" v="412" actId="478"/>
          <ac:spMkLst>
            <pc:docMk/>
            <pc:sldMk cId="429867124" sldId="283"/>
            <ac:spMk id="4" creationId="{387C5CDC-E6A8-4F29-9BFF-D1923B122633}"/>
          </ac:spMkLst>
        </pc:spChg>
        <pc:spChg chg="del">
          <ac:chgData name="Hutchinson, Mark" userId="fec4fa02-6413-4a4e-bbd7-2be9d4abf35a" providerId="ADAL" clId="{4AB42982-95F8-5548-A7BB-AC3416BD7304}" dt="2022-09-09T15:17:31.475" v="451" actId="478"/>
          <ac:spMkLst>
            <pc:docMk/>
            <pc:sldMk cId="429867124" sldId="283"/>
            <ac:spMk id="5" creationId="{3BE6DB40-E473-4FE8-8826-FAF889957F5D}"/>
          </ac:spMkLst>
        </pc:spChg>
        <pc:spChg chg="mod">
          <ac:chgData name="Hutchinson, Mark" userId="fec4fa02-6413-4a4e-bbd7-2be9d4abf35a" providerId="ADAL" clId="{4AB42982-95F8-5548-A7BB-AC3416BD7304}" dt="2022-09-09T15:22:16.014" v="577" actId="1076"/>
          <ac:spMkLst>
            <pc:docMk/>
            <pc:sldMk cId="429867124" sldId="283"/>
            <ac:spMk id="6" creationId="{A1E59F44-1666-4FA7-9BE9-B3735769E1DF}"/>
          </ac:spMkLst>
        </pc:spChg>
        <pc:spChg chg="add mod">
          <ac:chgData name="Hutchinson, Mark" userId="fec4fa02-6413-4a4e-bbd7-2be9d4abf35a" providerId="ADAL" clId="{4AB42982-95F8-5548-A7BB-AC3416BD7304}" dt="2022-09-09T15:22:35.919" v="581" actId="1076"/>
          <ac:spMkLst>
            <pc:docMk/>
            <pc:sldMk cId="429867124" sldId="283"/>
            <ac:spMk id="7" creationId="{37E01222-A34C-A993-9A8F-0F5E0EC7B1B9}"/>
          </ac:spMkLst>
        </pc:spChg>
        <pc:spChg chg="del mod">
          <ac:chgData name="Hutchinson, Mark" userId="fec4fa02-6413-4a4e-bbd7-2be9d4abf35a" providerId="ADAL" clId="{4AB42982-95F8-5548-A7BB-AC3416BD7304}" dt="2022-09-09T15:22:02.589" v="551" actId="478"/>
          <ac:spMkLst>
            <pc:docMk/>
            <pc:sldMk cId="429867124" sldId="283"/>
            <ac:spMk id="40" creationId="{5878CCE7-78D1-4641-A4F8-D9D32FE5A402}"/>
          </ac:spMkLst>
        </pc:spChg>
        <pc:graphicFrameChg chg="mod modGraphic">
          <ac:chgData name="Hutchinson, Mark" userId="fec4fa02-6413-4a4e-bbd7-2be9d4abf35a" providerId="ADAL" clId="{4AB42982-95F8-5548-A7BB-AC3416BD7304}" dt="2022-09-09T22:43:04.542" v="1121" actId="1076"/>
          <ac:graphicFrameMkLst>
            <pc:docMk/>
            <pc:sldMk cId="429867124" sldId="283"/>
            <ac:graphicFrameMk id="58" creationId="{E424C910-42FD-484D-8C6A-A9DA0ADB58B5}"/>
          </ac:graphicFrameMkLst>
        </pc:graphicFrameChg>
        <pc:picChg chg="add mod">
          <ac:chgData name="Hutchinson, Mark" userId="fec4fa02-6413-4a4e-bbd7-2be9d4abf35a" providerId="ADAL" clId="{4AB42982-95F8-5548-A7BB-AC3416BD7304}" dt="2022-09-09T15:10:29.929" v="385"/>
          <ac:picMkLst>
            <pc:docMk/>
            <pc:sldMk cId="429867124" sldId="283"/>
            <ac:picMk id="2" creationId="{6935B1E3-4CE7-B640-B5C6-046E23F2966F}"/>
          </ac:picMkLst>
        </pc:picChg>
        <pc:cxnChg chg="del">
          <ac:chgData name="Hutchinson, Mark" userId="fec4fa02-6413-4a4e-bbd7-2be9d4abf35a" providerId="ADAL" clId="{4AB42982-95F8-5548-A7BB-AC3416BD7304}" dt="2022-09-09T15:22:22.885" v="580" actId="478"/>
          <ac:cxnSpMkLst>
            <pc:docMk/>
            <pc:sldMk cId="429867124" sldId="283"/>
            <ac:cxnSpMk id="13" creationId="{EF946F92-9A24-4B6C-A510-257BAF23DE05}"/>
          </ac:cxnSpMkLst>
        </pc:cxnChg>
      </pc:sldChg>
      <pc:sldChg chg="addSp delSp modSp mod">
        <pc:chgData name="Hutchinson, Mark" userId="fec4fa02-6413-4a4e-bbd7-2be9d4abf35a" providerId="ADAL" clId="{4AB42982-95F8-5548-A7BB-AC3416BD7304}" dt="2022-09-09T15:30:57.390" v="606" actId="1076"/>
        <pc:sldMkLst>
          <pc:docMk/>
          <pc:sldMk cId="2495454923" sldId="287"/>
        </pc:sldMkLst>
        <pc:spChg chg="del">
          <ac:chgData name="Hutchinson, Mark" userId="fec4fa02-6413-4a4e-bbd7-2be9d4abf35a" providerId="ADAL" clId="{4AB42982-95F8-5548-A7BB-AC3416BD7304}" dt="2022-09-09T15:15:29.211" v="414" actId="478"/>
          <ac:spMkLst>
            <pc:docMk/>
            <pc:sldMk cId="2495454923" sldId="287"/>
            <ac:spMk id="4" creationId="{387C5CDC-E6A8-4F29-9BFF-D1923B122633}"/>
          </ac:spMkLst>
        </pc:spChg>
        <pc:graphicFrameChg chg="mod modGraphic">
          <ac:chgData name="Hutchinson, Mark" userId="fec4fa02-6413-4a4e-bbd7-2be9d4abf35a" providerId="ADAL" clId="{4AB42982-95F8-5548-A7BB-AC3416BD7304}" dt="2022-09-09T15:30:57.390" v="606" actId="1076"/>
          <ac:graphicFrameMkLst>
            <pc:docMk/>
            <pc:sldMk cId="2495454923" sldId="287"/>
            <ac:graphicFrameMk id="9" creationId="{155DE284-C59D-4ECA-8FBB-8316A879EE53}"/>
          </ac:graphicFrameMkLst>
        </pc:graphicFrameChg>
        <pc:picChg chg="add mod">
          <ac:chgData name="Hutchinson, Mark" userId="fec4fa02-6413-4a4e-bbd7-2be9d4abf35a" providerId="ADAL" clId="{4AB42982-95F8-5548-A7BB-AC3416BD7304}" dt="2022-09-09T15:10:42.599" v="387"/>
          <ac:picMkLst>
            <pc:docMk/>
            <pc:sldMk cId="2495454923" sldId="287"/>
            <ac:picMk id="2" creationId="{1982FE97-6D6B-1E61-5D01-060978A77F43}"/>
          </ac:picMkLst>
        </pc:picChg>
        <pc:cxnChg chg="del">
          <ac:chgData name="Hutchinson, Mark" userId="fec4fa02-6413-4a4e-bbd7-2be9d4abf35a" providerId="ADAL" clId="{4AB42982-95F8-5548-A7BB-AC3416BD7304}" dt="2022-09-09T15:21:31.460" v="519" actId="478"/>
          <ac:cxnSpMkLst>
            <pc:docMk/>
            <pc:sldMk cId="2495454923" sldId="287"/>
            <ac:cxnSpMk id="13" creationId="{EF946F92-9A24-4B6C-A510-257BAF23DE05}"/>
          </ac:cxnSpMkLst>
        </pc:cxnChg>
      </pc:sldChg>
      <pc:sldChg chg="addSp delSp modSp mod">
        <pc:chgData name="Hutchinson, Mark" userId="fec4fa02-6413-4a4e-bbd7-2be9d4abf35a" providerId="ADAL" clId="{4AB42982-95F8-5548-A7BB-AC3416BD7304}" dt="2022-09-09T15:39:01.303" v="783" actId="1035"/>
        <pc:sldMkLst>
          <pc:docMk/>
          <pc:sldMk cId="336461212" sldId="439"/>
        </pc:sldMkLst>
        <pc:spChg chg="del">
          <ac:chgData name="Hutchinson, Mark" userId="fec4fa02-6413-4a4e-bbd7-2be9d4abf35a" providerId="ADAL" clId="{4AB42982-95F8-5548-A7BB-AC3416BD7304}" dt="2022-09-09T15:13:59.708" v="398" actId="478"/>
          <ac:spMkLst>
            <pc:docMk/>
            <pc:sldMk cId="336461212" sldId="439"/>
            <ac:spMk id="2" creationId="{00000000-0000-0000-0000-000000000000}"/>
          </ac:spMkLst>
        </pc:spChg>
        <pc:spChg chg="add del mod">
          <ac:chgData name="Hutchinson, Mark" userId="fec4fa02-6413-4a4e-bbd7-2be9d4abf35a" providerId="ADAL" clId="{4AB42982-95F8-5548-A7BB-AC3416BD7304}" dt="2022-09-09T15:14:02.145" v="399" actId="478"/>
          <ac:spMkLst>
            <pc:docMk/>
            <pc:sldMk cId="336461212" sldId="439"/>
            <ac:spMk id="12" creationId="{72C7EF65-E6D5-AD36-8530-568E0F316C53}"/>
          </ac:spMkLst>
        </pc:spChg>
        <pc:graphicFrameChg chg="mod">
          <ac:chgData name="Hutchinson, Mark" userId="fec4fa02-6413-4a4e-bbd7-2be9d4abf35a" providerId="ADAL" clId="{4AB42982-95F8-5548-A7BB-AC3416BD7304}" dt="2022-09-09T15:39:01.303" v="783" actId="1035"/>
          <ac:graphicFrameMkLst>
            <pc:docMk/>
            <pc:sldMk cId="336461212" sldId="439"/>
            <ac:graphicFrameMk id="4" creationId="{00000000-0000-0000-0000-000000000000}"/>
          </ac:graphicFrameMkLst>
        </pc:graphicFrameChg>
        <pc:picChg chg="add mod">
          <ac:chgData name="Hutchinson, Mark" userId="fec4fa02-6413-4a4e-bbd7-2be9d4abf35a" providerId="ADAL" clId="{4AB42982-95F8-5548-A7BB-AC3416BD7304}" dt="2022-09-09T15:12:03.816" v="395"/>
          <ac:picMkLst>
            <pc:docMk/>
            <pc:sldMk cId="336461212" sldId="439"/>
            <ac:picMk id="10" creationId="{67600653-7569-3C94-DABF-BB3F67D79153}"/>
          </ac:picMkLst>
        </pc:picChg>
      </pc:sldChg>
      <pc:sldChg chg="addSp delSp modSp new mod">
        <pc:chgData name="Hutchinson, Mark" userId="fec4fa02-6413-4a4e-bbd7-2be9d4abf35a" providerId="ADAL" clId="{4AB42982-95F8-5548-A7BB-AC3416BD7304}" dt="2022-09-09T20:11:15.193" v="1104" actId="478"/>
        <pc:sldMkLst>
          <pc:docMk/>
          <pc:sldMk cId="3430399246" sldId="440"/>
        </pc:sldMkLst>
        <pc:spChg chg="add mod">
          <ac:chgData name="Hutchinson, Mark" userId="fec4fa02-6413-4a4e-bbd7-2be9d4abf35a" providerId="ADAL" clId="{4AB42982-95F8-5548-A7BB-AC3416BD7304}" dt="2022-09-09T20:11:11.403" v="1102" actId="255"/>
          <ac:spMkLst>
            <pc:docMk/>
            <pc:sldMk cId="3430399246" sldId="440"/>
            <ac:spMk id="3" creationId="{27526A12-7192-6990-F923-E21CE703C040}"/>
          </ac:spMkLst>
        </pc:spChg>
        <pc:spChg chg="add mod">
          <ac:chgData name="Hutchinson, Mark" userId="fec4fa02-6413-4a4e-bbd7-2be9d4abf35a" providerId="ADAL" clId="{4AB42982-95F8-5548-A7BB-AC3416BD7304}" dt="2022-09-09T20:11:11.403" v="1102" actId="255"/>
          <ac:spMkLst>
            <pc:docMk/>
            <pc:sldMk cId="3430399246" sldId="440"/>
            <ac:spMk id="4" creationId="{D0143ECD-D101-B2C3-F6FC-A1FF476A36BF}"/>
          </ac:spMkLst>
        </pc:spChg>
        <pc:spChg chg="add mod">
          <ac:chgData name="Hutchinson, Mark" userId="fec4fa02-6413-4a4e-bbd7-2be9d4abf35a" providerId="ADAL" clId="{4AB42982-95F8-5548-A7BB-AC3416BD7304}" dt="2022-09-09T20:11:11.403" v="1102" actId="255"/>
          <ac:spMkLst>
            <pc:docMk/>
            <pc:sldMk cId="3430399246" sldId="440"/>
            <ac:spMk id="5" creationId="{57971862-373F-BE27-6A54-D5CE908AB407}"/>
          </ac:spMkLst>
        </pc:spChg>
        <pc:spChg chg="add mod">
          <ac:chgData name="Hutchinson, Mark" userId="fec4fa02-6413-4a4e-bbd7-2be9d4abf35a" providerId="ADAL" clId="{4AB42982-95F8-5548-A7BB-AC3416BD7304}" dt="2022-09-09T20:11:11.403" v="1102" actId="255"/>
          <ac:spMkLst>
            <pc:docMk/>
            <pc:sldMk cId="3430399246" sldId="440"/>
            <ac:spMk id="6" creationId="{53CE8A1C-7A9F-D43A-C18A-11BB11EFDB8B}"/>
          </ac:spMkLst>
        </pc:spChg>
        <pc:spChg chg="add mod">
          <ac:chgData name="Hutchinson, Mark" userId="fec4fa02-6413-4a4e-bbd7-2be9d4abf35a" providerId="ADAL" clId="{4AB42982-95F8-5548-A7BB-AC3416BD7304}" dt="2022-09-09T20:11:11.403" v="1102" actId="255"/>
          <ac:spMkLst>
            <pc:docMk/>
            <pc:sldMk cId="3430399246" sldId="440"/>
            <ac:spMk id="7" creationId="{493DC7FB-6BA7-86FA-BBEC-FCD7C61F27D0}"/>
          </ac:spMkLst>
        </pc:spChg>
        <pc:spChg chg="add mod">
          <ac:chgData name="Hutchinson, Mark" userId="fec4fa02-6413-4a4e-bbd7-2be9d4abf35a" providerId="ADAL" clId="{4AB42982-95F8-5548-A7BB-AC3416BD7304}" dt="2022-09-09T20:11:11.403" v="1102" actId="255"/>
          <ac:spMkLst>
            <pc:docMk/>
            <pc:sldMk cId="3430399246" sldId="440"/>
            <ac:spMk id="8" creationId="{3524E450-86F2-3E23-4476-EE68FC4E35E9}"/>
          </ac:spMkLst>
        </pc:spChg>
        <pc:spChg chg="add del mod">
          <ac:chgData name="Hutchinson, Mark" userId="fec4fa02-6413-4a4e-bbd7-2be9d4abf35a" providerId="ADAL" clId="{4AB42982-95F8-5548-A7BB-AC3416BD7304}" dt="2022-09-09T20:11:11.403" v="1102" actId="255"/>
          <ac:spMkLst>
            <pc:docMk/>
            <pc:sldMk cId="3430399246" sldId="440"/>
            <ac:spMk id="9" creationId="{658F0CDA-18E7-646A-89B6-3923D3A61FFD}"/>
          </ac:spMkLst>
        </pc:spChg>
        <pc:spChg chg="add mod">
          <ac:chgData name="Hutchinson, Mark" userId="fec4fa02-6413-4a4e-bbd7-2be9d4abf35a" providerId="ADAL" clId="{4AB42982-95F8-5548-A7BB-AC3416BD7304}" dt="2022-09-09T20:11:11.403" v="1102" actId="255"/>
          <ac:spMkLst>
            <pc:docMk/>
            <pc:sldMk cId="3430399246" sldId="440"/>
            <ac:spMk id="10" creationId="{B2C37751-513F-92E9-92F2-A057200BCB12}"/>
          </ac:spMkLst>
        </pc:spChg>
        <pc:spChg chg="add del mod">
          <ac:chgData name="Hutchinson, Mark" userId="fec4fa02-6413-4a4e-bbd7-2be9d4abf35a" providerId="ADAL" clId="{4AB42982-95F8-5548-A7BB-AC3416BD7304}" dt="2022-09-09T20:11:15.193" v="1104" actId="478"/>
          <ac:spMkLst>
            <pc:docMk/>
            <pc:sldMk cId="3430399246" sldId="440"/>
            <ac:spMk id="11" creationId="{84752DCB-A217-DDC5-22F6-E71E7776EC97}"/>
          </ac:spMkLst>
        </pc:spChg>
        <pc:graphicFrameChg chg="add del mod modGraphic">
          <ac:chgData name="Hutchinson, Mark" userId="fec4fa02-6413-4a4e-bbd7-2be9d4abf35a" providerId="ADAL" clId="{4AB42982-95F8-5548-A7BB-AC3416BD7304}" dt="2022-09-09T18:05:04.979" v="787" actId="478"/>
          <ac:graphicFrameMkLst>
            <pc:docMk/>
            <pc:sldMk cId="3430399246" sldId="440"/>
            <ac:graphicFrameMk id="2" creationId="{B668D3F9-9B13-0629-805A-2A2D474E47DE}"/>
          </ac:graphicFrameMkLst>
        </pc:graphicFrameChg>
      </pc:sldChg>
      <pc:sldChg chg="modSp del mod">
        <pc:chgData name="Hutchinson, Mark" userId="fec4fa02-6413-4a4e-bbd7-2be9d4abf35a" providerId="ADAL" clId="{4AB42982-95F8-5548-A7BB-AC3416BD7304}" dt="2022-09-09T15:11:58.421" v="394" actId="2696"/>
        <pc:sldMkLst>
          <pc:docMk/>
          <pc:sldMk cId="581804083" sldId="441"/>
        </pc:sldMkLst>
        <pc:spChg chg="mod">
          <ac:chgData name="Hutchinson, Mark" userId="fec4fa02-6413-4a4e-bbd7-2be9d4abf35a" providerId="ADAL" clId="{4AB42982-95F8-5548-A7BB-AC3416BD7304}" dt="2022-09-09T15:09:54.821" v="379" actId="27636"/>
          <ac:spMkLst>
            <pc:docMk/>
            <pc:sldMk cId="581804083" sldId="441"/>
            <ac:spMk id="6" creationId="{00000000-0000-0000-0000-000000000000}"/>
          </ac:spMkLst>
        </pc:spChg>
      </pc:sldChg>
      <pc:sldChg chg="modSp del mod">
        <pc:chgData name="Hutchinson, Mark" userId="fec4fa02-6413-4a4e-bbd7-2be9d4abf35a" providerId="ADAL" clId="{4AB42982-95F8-5548-A7BB-AC3416BD7304}" dt="2022-09-09T15:12:20.471" v="396" actId="2696"/>
        <pc:sldMkLst>
          <pc:docMk/>
          <pc:sldMk cId="493583955" sldId="448"/>
        </pc:sldMkLst>
        <pc:spChg chg="mod">
          <ac:chgData name="Hutchinson, Mark" userId="fec4fa02-6413-4a4e-bbd7-2be9d4abf35a" providerId="ADAL" clId="{4AB42982-95F8-5548-A7BB-AC3416BD7304}" dt="2022-09-09T15:09:54.835" v="380" actId="27636"/>
          <ac:spMkLst>
            <pc:docMk/>
            <pc:sldMk cId="493583955" sldId="448"/>
            <ac:spMk id="2" creationId="{00000000-0000-0000-0000-000000000000}"/>
          </ac:spMkLst>
        </pc:spChg>
      </pc:sldChg>
      <pc:sldChg chg="del">
        <pc:chgData name="Hutchinson, Mark" userId="fec4fa02-6413-4a4e-bbd7-2be9d4abf35a" providerId="ADAL" clId="{4AB42982-95F8-5548-A7BB-AC3416BD7304}" dt="2022-09-09T15:12:23.261" v="397" actId="2696"/>
        <pc:sldMkLst>
          <pc:docMk/>
          <pc:sldMk cId="518413821" sldId="459"/>
        </pc:sldMkLst>
      </pc:sldChg>
      <pc:sldChg chg="del">
        <pc:chgData name="Hutchinson, Mark" userId="fec4fa02-6413-4a4e-bbd7-2be9d4abf35a" providerId="ADAL" clId="{4AB42982-95F8-5548-A7BB-AC3416BD7304}" dt="2022-09-09T15:14:08.883" v="400" actId="2696"/>
        <pc:sldMkLst>
          <pc:docMk/>
          <pc:sldMk cId="639933668" sldId="460"/>
        </pc:sldMkLst>
      </pc:sldChg>
    </pc:docChg>
  </pc:docChgLst>
  <pc:docChgLst>
    <pc:chgData name="Hutchinson, Mark" userId="fec4fa02-6413-4a4e-bbd7-2be9d4abf35a" providerId="ADAL" clId="{92EF8050-4F80-41A3-B900-36EFDB7E9F84}"/>
    <pc:docChg chg="undo custSel addSld delSld modSld sldOrd">
      <pc:chgData name="Hutchinson, Mark" userId="fec4fa02-6413-4a4e-bbd7-2be9d4abf35a" providerId="ADAL" clId="{92EF8050-4F80-41A3-B900-36EFDB7E9F84}" dt="2022-11-10T20:10:42.126" v="1136"/>
      <pc:docMkLst>
        <pc:docMk/>
      </pc:docMkLst>
      <pc:sldChg chg="addSp delSp modSp mod ord">
        <pc:chgData name="Hutchinson, Mark" userId="fec4fa02-6413-4a4e-bbd7-2be9d4abf35a" providerId="ADAL" clId="{92EF8050-4F80-41A3-B900-36EFDB7E9F84}" dt="2022-11-10T19:56:45.153" v="1076" actId="20577"/>
        <pc:sldMkLst>
          <pc:docMk/>
          <pc:sldMk cId="2582285879" sldId="259"/>
        </pc:sldMkLst>
        <pc:spChg chg="mod">
          <ac:chgData name="Hutchinson, Mark" userId="fec4fa02-6413-4a4e-bbd7-2be9d4abf35a" providerId="ADAL" clId="{92EF8050-4F80-41A3-B900-36EFDB7E9F84}" dt="2022-11-10T19:56:45.153" v="1076" actId="20577"/>
          <ac:spMkLst>
            <pc:docMk/>
            <pc:sldMk cId="2582285879" sldId="259"/>
            <ac:spMk id="4" creationId="{7290AF11-6AAF-46F2-AB67-423F62FED799}"/>
          </ac:spMkLst>
        </pc:spChg>
        <pc:spChg chg="mod">
          <ac:chgData name="Hutchinson, Mark" userId="fec4fa02-6413-4a4e-bbd7-2be9d4abf35a" providerId="ADAL" clId="{92EF8050-4F80-41A3-B900-36EFDB7E9F84}" dt="2022-11-10T19:26:28.721" v="405" actId="692"/>
          <ac:spMkLst>
            <pc:docMk/>
            <pc:sldMk cId="2582285879" sldId="259"/>
            <ac:spMk id="5" creationId="{6F4E01DC-B5E7-457E-9416-89254EB46EDD}"/>
          </ac:spMkLst>
        </pc:spChg>
        <pc:spChg chg="add del mod">
          <ac:chgData name="Hutchinson, Mark" userId="fec4fa02-6413-4a4e-bbd7-2be9d4abf35a" providerId="ADAL" clId="{92EF8050-4F80-41A3-B900-36EFDB7E9F84}" dt="2022-11-10T19:35:07.702" v="445"/>
          <ac:spMkLst>
            <pc:docMk/>
            <pc:sldMk cId="2582285879" sldId="259"/>
            <ac:spMk id="9" creationId="{DFEF87E5-43F0-AE2C-4480-C775DB91B281}"/>
          </ac:spMkLst>
        </pc:spChg>
        <pc:spChg chg="add del mod">
          <ac:chgData name="Hutchinson, Mark" userId="fec4fa02-6413-4a4e-bbd7-2be9d4abf35a" providerId="ADAL" clId="{92EF8050-4F80-41A3-B900-36EFDB7E9F84}" dt="2022-11-10T19:35:07.702" v="445"/>
          <ac:spMkLst>
            <pc:docMk/>
            <pc:sldMk cId="2582285879" sldId="259"/>
            <ac:spMk id="10" creationId="{3B9C3700-2915-F5F0-485A-252E94E6297D}"/>
          </ac:spMkLst>
        </pc:spChg>
        <pc:spChg chg="add del mod">
          <ac:chgData name="Hutchinson, Mark" userId="fec4fa02-6413-4a4e-bbd7-2be9d4abf35a" providerId="ADAL" clId="{92EF8050-4F80-41A3-B900-36EFDB7E9F84}" dt="2022-11-10T19:35:07.702" v="445"/>
          <ac:spMkLst>
            <pc:docMk/>
            <pc:sldMk cId="2582285879" sldId="259"/>
            <ac:spMk id="12" creationId="{6F9767D0-3F15-1B95-A883-D13AC77FBE3C}"/>
          </ac:spMkLst>
        </pc:spChg>
        <pc:spChg chg="add del mod">
          <ac:chgData name="Hutchinson, Mark" userId="fec4fa02-6413-4a4e-bbd7-2be9d4abf35a" providerId="ADAL" clId="{92EF8050-4F80-41A3-B900-36EFDB7E9F84}" dt="2022-11-10T19:35:07.702" v="445"/>
          <ac:spMkLst>
            <pc:docMk/>
            <pc:sldMk cId="2582285879" sldId="259"/>
            <ac:spMk id="13" creationId="{9A3B0F57-D623-5855-E6A2-31C3802B2CBE}"/>
          </ac:spMkLst>
        </pc:spChg>
        <pc:spChg chg="add del mod">
          <ac:chgData name="Hutchinson, Mark" userId="fec4fa02-6413-4a4e-bbd7-2be9d4abf35a" providerId="ADAL" clId="{92EF8050-4F80-41A3-B900-36EFDB7E9F84}" dt="2022-11-10T19:35:07.702" v="445"/>
          <ac:spMkLst>
            <pc:docMk/>
            <pc:sldMk cId="2582285879" sldId="259"/>
            <ac:spMk id="14" creationId="{81723197-5BC1-1158-E67E-E9116529D0AB}"/>
          </ac:spMkLst>
        </pc:spChg>
        <pc:spChg chg="mod">
          <ac:chgData name="Hutchinson, Mark" userId="fec4fa02-6413-4a4e-bbd7-2be9d4abf35a" providerId="ADAL" clId="{92EF8050-4F80-41A3-B900-36EFDB7E9F84}" dt="2022-11-10T19:46:12.117" v="851" actId="113"/>
          <ac:spMkLst>
            <pc:docMk/>
            <pc:sldMk cId="2582285879" sldId="259"/>
            <ac:spMk id="16" creationId="{906DB5B0-7F91-47DE-A28D-357A4BB23412}"/>
          </ac:spMkLst>
        </pc:spChg>
        <pc:spChg chg="mod">
          <ac:chgData name="Hutchinson, Mark" userId="fec4fa02-6413-4a4e-bbd7-2be9d4abf35a" providerId="ADAL" clId="{92EF8050-4F80-41A3-B900-36EFDB7E9F84}" dt="2022-11-10T19:23:46.376" v="346" actId="1076"/>
          <ac:spMkLst>
            <pc:docMk/>
            <pc:sldMk cId="2582285879" sldId="259"/>
            <ac:spMk id="18" creationId="{F00E402E-60BF-4C52-AFA9-AB22B7A84863}"/>
          </ac:spMkLst>
        </pc:spChg>
        <pc:spChg chg="mod">
          <ac:chgData name="Hutchinson, Mark" userId="fec4fa02-6413-4a4e-bbd7-2be9d4abf35a" providerId="ADAL" clId="{92EF8050-4F80-41A3-B900-36EFDB7E9F84}" dt="2022-11-10T19:55:02.139" v="1026" actId="20577"/>
          <ac:spMkLst>
            <pc:docMk/>
            <pc:sldMk cId="2582285879" sldId="259"/>
            <ac:spMk id="20" creationId="{028CE88D-AFC6-4A7A-B3ED-CAC89B35A518}"/>
          </ac:spMkLst>
        </pc:spChg>
        <pc:spChg chg="add del mod">
          <ac:chgData name="Hutchinson, Mark" userId="fec4fa02-6413-4a4e-bbd7-2be9d4abf35a" providerId="ADAL" clId="{92EF8050-4F80-41A3-B900-36EFDB7E9F84}" dt="2022-11-10T19:35:52.169" v="462" actId="478"/>
          <ac:spMkLst>
            <pc:docMk/>
            <pc:sldMk cId="2582285879" sldId="259"/>
            <ac:spMk id="21" creationId="{066C0ED2-EC98-43A7-EA79-D394B709E612}"/>
          </ac:spMkLst>
        </pc:spChg>
        <pc:spChg chg="add del mod">
          <ac:chgData name="Hutchinson, Mark" userId="fec4fa02-6413-4a4e-bbd7-2be9d4abf35a" providerId="ADAL" clId="{92EF8050-4F80-41A3-B900-36EFDB7E9F84}" dt="2022-11-10T19:36:14.942" v="465"/>
          <ac:spMkLst>
            <pc:docMk/>
            <pc:sldMk cId="2582285879" sldId="259"/>
            <ac:spMk id="23" creationId="{467166A2-51D4-883E-C1F9-D94790EE86E7}"/>
          </ac:spMkLst>
        </pc:spChg>
        <pc:picChg chg="add del mod">
          <ac:chgData name="Hutchinson, Mark" userId="fec4fa02-6413-4a4e-bbd7-2be9d4abf35a" providerId="ADAL" clId="{92EF8050-4F80-41A3-B900-36EFDB7E9F84}" dt="2022-11-10T19:29:28.034" v="420" actId="478"/>
          <ac:picMkLst>
            <pc:docMk/>
            <pc:sldMk cId="2582285879" sldId="259"/>
            <ac:picMk id="6" creationId="{1D2F105E-797A-1B51-9750-29237C56F7FA}"/>
          </ac:picMkLst>
        </pc:picChg>
        <pc:picChg chg="add mod">
          <ac:chgData name="Hutchinson, Mark" userId="fec4fa02-6413-4a4e-bbd7-2be9d4abf35a" providerId="ADAL" clId="{92EF8050-4F80-41A3-B900-36EFDB7E9F84}" dt="2022-11-10T19:31:04.842" v="438" actId="14100"/>
          <ac:picMkLst>
            <pc:docMk/>
            <pc:sldMk cId="2582285879" sldId="259"/>
            <ac:picMk id="8" creationId="{30683C7D-F0EC-994C-B7A4-7DCB5CB93224}"/>
          </ac:picMkLst>
        </pc:picChg>
        <pc:picChg chg="add del mod">
          <ac:chgData name="Hutchinson, Mark" userId="fec4fa02-6413-4a4e-bbd7-2be9d4abf35a" providerId="ADAL" clId="{92EF8050-4F80-41A3-B900-36EFDB7E9F84}" dt="2022-11-10T19:35:07.702" v="445"/>
          <ac:picMkLst>
            <pc:docMk/>
            <pc:sldMk cId="2582285879" sldId="259"/>
            <ac:picMk id="11" creationId="{A1C25C36-3D98-2CE7-94EE-F520E3A2A54D}"/>
          </ac:picMkLst>
        </pc:picChg>
        <pc:picChg chg="add del mod">
          <ac:chgData name="Hutchinson, Mark" userId="fec4fa02-6413-4a4e-bbd7-2be9d4abf35a" providerId="ADAL" clId="{92EF8050-4F80-41A3-B900-36EFDB7E9F84}" dt="2022-11-10T19:35:07.702" v="445"/>
          <ac:picMkLst>
            <pc:docMk/>
            <pc:sldMk cId="2582285879" sldId="259"/>
            <ac:picMk id="15" creationId="{542CE211-D02E-B1E2-5269-F4400B3BEC31}"/>
          </ac:picMkLst>
        </pc:picChg>
        <pc:picChg chg="add del mod">
          <ac:chgData name="Hutchinson, Mark" userId="fec4fa02-6413-4a4e-bbd7-2be9d4abf35a" providerId="ADAL" clId="{92EF8050-4F80-41A3-B900-36EFDB7E9F84}" dt="2022-11-10T19:35:07.702" v="445"/>
          <ac:picMkLst>
            <pc:docMk/>
            <pc:sldMk cId="2582285879" sldId="259"/>
            <ac:picMk id="17" creationId="{94A4CF9B-75D6-73CA-F9F1-8FF7CB880F72}"/>
          </ac:picMkLst>
        </pc:picChg>
        <pc:picChg chg="add del mod">
          <ac:chgData name="Hutchinson, Mark" userId="fec4fa02-6413-4a4e-bbd7-2be9d4abf35a" providerId="ADAL" clId="{92EF8050-4F80-41A3-B900-36EFDB7E9F84}" dt="2022-11-10T19:35:07.702" v="445"/>
          <ac:picMkLst>
            <pc:docMk/>
            <pc:sldMk cId="2582285879" sldId="259"/>
            <ac:picMk id="19" creationId="{DA07E286-C147-57B5-6604-A835488C155C}"/>
          </ac:picMkLst>
        </pc:picChg>
        <pc:picChg chg="add del mod">
          <ac:chgData name="Hutchinson, Mark" userId="fec4fa02-6413-4a4e-bbd7-2be9d4abf35a" providerId="ADAL" clId="{92EF8050-4F80-41A3-B900-36EFDB7E9F84}" dt="2022-11-10T19:35:54.673" v="463" actId="478"/>
          <ac:picMkLst>
            <pc:docMk/>
            <pc:sldMk cId="2582285879" sldId="259"/>
            <ac:picMk id="22" creationId="{1EA41976-B7BF-4DC8-0F82-9954330FA19D}"/>
          </ac:picMkLst>
        </pc:picChg>
        <pc:picChg chg="add del mod">
          <ac:chgData name="Hutchinson, Mark" userId="fec4fa02-6413-4a4e-bbd7-2be9d4abf35a" providerId="ADAL" clId="{92EF8050-4F80-41A3-B900-36EFDB7E9F84}" dt="2022-11-10T19:36:14.942" v="465"/>
          <ac:picMkLst>
            <pc:docMk/>
            <pc:sldMk cId="2582285879" sldId="259"/>
            <ac:picMk id="24" creationId="{82120332-E2D4-FC49-2F2B-CA4245185CD5}"/>
          </ac:picMkLst>
        </pc:picChg>
      </pc:sldChg>
      <pc:sldChg chg="addSp delSp modSp del mod ord">
        <pc:chgData name="Hutchinson, Mark" userId="fec4fa02-6413-4a4e-bbd7-2be9d4abf35a" providerId="ADAL" clId="{92EF8050-4F80-41A3-B900-36EFDB7E9F84}" dt="2022-11-10T19:50:42.935" v="904" actId="47"/>
        <pc:sldMkLst>
          <pc:docMk/>
          <pc:sldMk cId="787458821" sldId="262"/>
        </pc:sldMkLst>
        <pc:spChg chg="del">
          <ac:chgData name="Hutchinson, Mark" userId="fec4fa02-6413-4a4e-bbd7-2be9d4abf35a" providerId="ADAL" clId="{92EF8050-4F80-41A3-B900-36EFDB7E9F84}" dt="2022-11-10T19:47:31.056" v="882" actId="478"/>
          <ac:spMkLst>
            <pc:docMk/>
            <pc:sldMk cId="787458821" sldId="262"/>
            <ac:spMk id="3" creationId="{668765AC-DF1D-455F-9BAC-B4B04A5C08D8}"/>
          </ac:spMkLst>
        </pc:spChg>
        <pc:spChg chg="mod">
          <ac:chgData name="Hutchinson, Mark" userId="fec4fa02-6413-4a4e-bbd7-2be9d4abf35a" providerId="ADAL" clId="{92EF8050-4F80-41A3-B900-36EFDB7E9F84}" dt="2022-11-10T19:47:16.787" v="881" actId="5793"/>
          <ac:spMkLst>
            <pc:docMk/>
            <pc:sldMk cId="787458821" sldId="262"/>
            <ac:spMk id="58" creationId="{9E687923-56B0-41D1-9421-ACE2A0C15AD8}"/>
          </ac:spMkLst>
        </pc:spChg>
        <pc:grpChg chg="mod">
          <ac:chgData name="Hutchinson, Mark" userId="fec4fa02-6413-4a4e-bbd7-2be9d4abf35a" providerId="ADAL" clId="{92EF8050-4F80-41A3-B900-36EFDB7E9F84}" dt="2022-11-10T19:47:39.197" v="903" actId="1035"/>
          <ac:grpSpMkLst>
            <pc:docMk/>
            <pc:sldMk cId="787458821" sldId="262"/>
            <ac:grpSpMk id="20" creationId="{D57976CF-387C-4205-A3D2-8E0049636AF6}"/>
          </ac:grpSpMkLst>
        </pc:grpChg>
        <pc:picChg chg="add del">
          <ac:chgData name="Hutchinson, Mark" userId="fec4fa02-6413-4a4e-bbd7-2be9d4abf35a" providerId="ADAL" clId="{92EF8050-4F80-41A3-B900-36EFDB7E9F84}" dt="2022-11-10T19:03:24.172" v="6" actId="22"/>
          <ac:picMkLst>
            <pc:docMk/>
            <pc:sldMk cId="787458821" sldId="262"/>
            <ac:picMk id="6" creationId="{081C3FEE-63A4-ECFE-96F2-95A596981610}"/>
          </ac:picMkLst>
        </pc:picChg>
      </pc:sldChg>
      <pc:sldChg chg="del ord">
        <pc:chgData name="Hutchinson, Mark" userId="fec4fa02-6413-4a4e-bbd7-2be9d4abf35a" providerId="ADAL" clId="{92EF8050-4F80-41A3-B900-36EFDB7E9F84}" dt="2022-11-10T19:50:45.930" v="905" actId="47"/>
        <pc:sldMkLst>
          <pc:docMk/>
          <pc:sldMk cId="1242771899" sldId="280"/>
        </pc:sldMkLst>
      </pc:sldChg>
      <pc:sldChg chg="del">
        <pc:chgData name="Hutchinson, Mark" userId="fec4fa02-6413-4a4e-bbd7-2be9d4abf35a" providerId="ADAL" clId="{92EF8050-4F80-41A3-B900-36EFDB7E9F84}" dt="2022-11-10T18:57:37.663" v="4" actId="47"/>
        <pc:sldMkLst>
          <pc:docMk/>
          <pc:sldMk cId="429867124" sldId="283"/>
        </pc:sldMkLst>
      </pc:sldChg>
      <pc:sldChg chg="del">
        <pc:chgData name="Hutchinson, Mark" userId="fec4fa02-6413-4a4e-bbd7-2be9d4abf35a" providerId="ADAL" clId="{92EF8050-4F80-41A3-B900-36EFDB7E9F84}" dt="2022-11-10T18:57:35.878" v="3" actId="47"/>
        <pc:sldMkLst>
          <pc:docMk/>
          <pc:sldMk cId="2495454923" sldId="287"/>
        </pc:sldMkLst>
      </pc:sldChg>
      <pc:sldChg chg="addSp delSp modSp del mod">
        <pc:chgData name="Hutchinson, Mark" userId="fec4fa02-6413-4a4e-bbd7-2be9d4abf35a" providerId="ADAL" clId="{92EF8050-4F80-41A3-B900-36EFDB7E9F84}" dt="2022-11-10T18:57:32.290" v="2" actId="47"/>
        <pc:sldMkLst>
          <pc:docMk/>
          <pc:sldMk cId="336461212" sldId="439"/>
        </pc:sldMkLst>
        <pc:spChg chg="add mod">
          <ac:chgData name="Hutchinson, Mark" userId="fec4fa02-6413-4a4e-bbd7-2be9d4abf35a" providerId="ADAL" clId="{92EF8050-4F80-41A3-B900-36EFDB7E9F84}" dt="2022-11-10T18:57:26.574" v="1" actId="478"/>
          <ac:spMkLst>
            <pc:docMk/>
            <pc:sldMk cId="336461212" sldId="439"/>
            <ac:spMk id="11" creationId="{CC8D3B8F-1597-462D-2A61-017A00C56698}"/>
          </ac:spMkLst>
        </pc:spChg>
        <pc:graphicFrameChg chg="del">
          <ac:chgData name="Hutchinson, Mark" userId="fec4fa02-6413-4a4e-bbd7-2be9d4abf35a" providerId="ADAL" clId="{92EF8050-4F80-41A3-B900-36EFDB7E9F84}" dt="2022-11-10T18:57:26.574" v="1" actId="478"/>
          <ac:graphicFrameMkLst>
            <pc:docMk/>
            <pc:sldMk cId="336461212" sldId="439"/>
            <ac:graphicFrameMk id="4" creationId="{00000000-0000-0000-0000-000000000000}"/>
          </ac:graphicFrameMkLst>
        </pc:graphicFrameChg>
      </pc:sldChg>
      <pc:sldChg chg="del">
        <pc:chgData name="Hutchinson, Mark" userId="fec4fa02-6413-4a4e-bbd7-2be9d4abf35a" providerId="ADAL" clId="{92EF8050-4F80-41A3-B900-36EFDB7E9F84}" dt="2022-11-10T18:57:05.871" v="0" actId="47"/>
        <pc:sldMkLst>
          <pc:docMk/>
          <pc:sldMk cId="3430399246" sldId="440"/>
        </pc:sldMkLst>
      </pc:sldChg>
      <pc:sldChg chg="add del">
        <pc:chgData name="Hutchinson, Mark" userId="fec4fa02-6413-4a4e-bbd7-2be9d4abf35a" providerId="ADAL" clId="{92EF8050-4F80-41A3-B900-36EFDB7E9F84}" dt="2022-11-10T19:54:38.664" v="1020" actId="47"/>
        <pc:sldMkLst>
          <pc:docMk/>
          <pc:sldMk cId="3226049190" sldId="498"/>
        </pc:sldMkLst>
      </pc:sldChg>
      <pc:sldChg chg="modSp add del mod">
        <pc:chgData name="Hutchinson, Mark" userId="fec4fa02-6413-4a4e-bbd7-2be9d4abf35a" providerId="ADAL" clId="{92EF8050-4F80-41A3-B900-36EFDB7E9F84}" dt="2022-11-10T19:55:17.642" v="1027" actId="47"/>
        <pc:sldMkLst>
          <pc:docMk/>
          <pc:sldMk cId="1765095043" sldId="562"/>
        </pc:sldMkLst>
        <pc:spChg chg="mod">
          <ac:chgData name="Hutchinson, Mark" userId="fec4fa02-6413-4a4e-bbd7-2be9d4abf35a" providerId="ADAL" clId="{92EF8050-4F80-41A3-B900-36EFDB7E9F84}" dt="2022-11-10T19:05:04.129" v="9" actId="27636"/>
          <ac:spMkLst>
            <pc:docMk/>
            <pc:sldMk cId="1765095043" sldId="562"/>
            <ac:spMk id="3" creationId="{41BBCF79-DE1E-4BEB-BEF8-4AE2FB64CB0A}"/>
          </ac:spMkLst>
        </pc:spChg>
        <pc:spChg chg="mod">
          <ac:chgData name="Hutchinson, Mark" userId="fec4fa02-6413-4a4e-bbd7-2be9d4abf35a" providerId="ADAL" clId="{92EF8050-4F80-41A3-B900-36EFDB7E9F84}" dt="2022-11-10T19:51:17.619" v="909" actId="20577"/>
          <ac:spMkLst>
            <pc:docMk/>
            <pc:sldMk cId="1765095043" sldId="562"/>
            <ac:spMk id="6" creationId="{71A14397-B9A7-4A36-BBB4-5AFA519DB373}"/>
          </ac:spMkLst>
        </pc:spChg>
        <pc:spChg chg="mod">
          <ac:chgData name="Hutchinson, Mark" userId="fec4fa02-6413-4a4e-bbd7-2be9d4abf35a" providerId="ADAL" clId="{92EF8050-4F80-41A3-B900-36EFDB7E9F84}" dt="2022-11-10T19:51:44.251" v="915" actId="20577"/>
          <ac:spMkLst>
            <pc:docMk/>
            <pc:sldMk cId="1765095043" sldId="562"/>
            <ac:spMk id="7" creationId="{E57AFA5C-4468-45A4-AFE0-BFA4CCE5FFF6}"/>
          </ac:spMkLst>
        </pc:spChg>
        <pc:spChg chg="mod">
          <ac:chgData name="Hutchinson, Mark" userId="fec4fa02-6413-4a4e-bbd7-2be9d4abf35a" providerId="ADAL" clId="{92EF8050-4F80-41A3-B900-36EFDB7E9F84}" dt="2022-11-10T19:53:24.378" v="1019" actId="20577"/>
          <ac:spMkLst>
            <pc:docMk/>
            <pc:sldMk cId="1765095043" sldId="562"/>
            <ac:spMk id="9" creationId="{EB321FD5-0F13-4E3C-8DFF-3D19C41339DF}"/>
          </ac:spMkLst>
        </pc:spChg>
      </pc:sldChg>
      <pc:sldChg chg="add del">
        <pc:chgData name="Hutchinson, Mark" userId="fec4fa02-6413-4a4e-bbd7-2be9d4abf35a" providerId="ADAL" clId="{92EF8050-4F80-41A3-B900-36EFDB7E9F84}" dt="2022-11-10T19:55:45.892" v="1034" actId="47"/>
        <pc:sldMkLst>
          <pc:docMk/>
          <pc:sldMk cId="3363402450" sldId="606"/>
        </pc:sldMkLst>
      </pc:sldChg>
      <pc:sldChg chg="modSp add del mod">
        <pc:chgData name="Hutchinson, Mark" userId="fec4fa02-6413-4a4e-bbd7-2be9d4abf35a" providerId="ADAL" clId="{92EF8050-4F80-41A3-B900-36EFDB7E9F84}" dt="2022-11-10T19:54:48.668" v="1021" actId="47"/>
        <pc:sldMkLst>
          <pc:docMk/>
          <pc:sldMk cId="3876191327" sldId="607"/>
        </pc:sldMkLst>
        <pc:spChg chg="mod">
          <ac:chgData name="Hutchinson, Mark" userId="fec4fa02-6413-4a4e-bbd7-2be9d4abf35a" providerId="ADAL" clId="{92EF8050-4F80-41A3-B900-36EFDB7E9F84}" dt="2022-11-10T19:05:04.145" v="10" actId="27636"/>
          <ac:spMkLst>
            <pc:docMk/>
            <pc:sldMk cId="3876191327" sldId="607"/>
            <ac:spMk id="2" creationId="{9458FC22-4EF3-4D1B-8CAB-D54C5969A39F}"/>
          </ac:spMkLst>
        </pc:spChg>
        <pc:spChg chg="mod">
          <ac:chgData name="Hutchinson, Mark" userId="fec4fa02-6413-4a4e-bbd7-2be9d4abf35a" providerId="ADAL" clId="{92EF8050-4F80-41A3-B900-36EFDB7E9F84}" dt="2022-11-10T19:05:04.160" v="11" actId="27636"/>
          <ac:spMkLst>
            <pc:docMk/>
            <pc:sldMk cId="3876191327" sldId="607"/>
            <ac:spMk id="3" creationId="{500AB00B-EA62-4107-8D97-2EC24291356A}"/>
          </ac:spMkLst>
        </pc:spChg>
      </pc:sldChg>
      <pc:sldChg chg="modSp add del mod">
        <pc:chgData name="Hutchinson, Mark" userId="fec4fa02-6413-4a4e-bbd7-2be9d4abf35a" providerId="ADAL" clId="{92EF8050-4F80-41A3-B900-36EFDB7E9F84}" dt="2022-11-10T19:55:41.883" v="1033" actId="47"/>
        <pc:sldMkLst>
          <pc:docMk/>
          <pc:sldMk cId="186857779" sldId="608"/>
        </pc:sldMkLst>
        <pc:spChg chg="mod">
          <ac:chgData name="Hutchinson, Mark" userId="fec4fa02-6413-4a4e-bbd7-2be9d4abf35a" providerId="ADAL" clId="{92EF8050-4F80-41A3-B900-36EFDB7E9F84}" dt="2022-11-10T19:05:04.160" v="15" actId="27636"/>
          <ac:spMkLst>
            <pc:docMk/>
            <pc:sldMk cId="186857779" sldId="608"/>
            <ac:spMk id="6" creationId="{D7C56B24-A611-46F3-87C9-A03DD16F8228}"/>
          </ac:spMkLst>
        </pc:spChg>
      </pc:sldChg>
      <pc:sldChg chg="modSp add del mod">
        <pc:chgData name="Hutchinson, Mark" userId="fec4fa02-6413-4a4e-bbd7-2be9d4abf35a" providerId="ADAL" clId="{92EF8050-4F80-41A3-B900-36EFDB7E9F84}" dt="2022-11-10T19:55:47.904" v="1035" actId="47"/>
        <pc:sldMkLst>
          <pc:docMk/>
          <pc:sldMk cId="2986232907" sldId="610"/>
        </pc:sldMkLst>
        <pc:spChg chg="mod">
          <ac:chgData name="Hutchinson, Mark" userId="fec4fa02-6413-4a4e-bbd7-2be9d4abf35a" providerId="ADAL" clId="{92EF8050-4F80-41A3-B900-36EFDB7E9F84}" dt="2022-11-10T19:05:04.176" v="16" actId="27636"/>
          <ac:spMkLst>
            <pc:docMk/>
            <pc:sldMk cId="2986232907" sldId="610"/>
            <ac:spMk id="5" creationId="{FA8FEB30-1A0E-43EA-B7BA-62590E401740}"/>
          </ac:spMkLst>
        </pc:spChg>
      </pc:sldChg>
      <pc:sldChg chg="add del">
        <pc:chgData name="Hutchinson, Mark" userId="fec4fa02-6413-4a4e-bbd7-2be9d4abf35a" providerId="ADAL" clId="{92EF8050-4F80-41A3-B900-36EFDB7E9F84}" dt="2022-11-10T19:55:53.193" v="1038" actId="47"/>
        <pc:sldMkLst>
          <pc:docMk/>
          <pc:sldMk cId="864801861" sldId="611"/>
        </pc:sldMkLst>
      </pc:sldChg>
      <pc:sldChg chg="add del">
        <pc:chgData name="Hutchinson, Mark" userId="fec4fa02-6413-4a4e-bbd7-2be9d4abf35a" providerId="ADAL" clId="{92EF8050-4F80-41A3-B900-36EFDB7E9F84}" dt="2022-11-10T19:55:54.080" v="1039" actId="47"/>
        <pc:sldMkLst>
          <pc:docMk/>
          <pc:sldMk cId="3611481301" sldId="612"/>
        </pc:sldMkLst>
      </pc:sldChg>
      <pc:sldChg chg="modSp add del mod">
        <pc:chgData name="Hutchinson, Mark" userId="fec4fa02-6413-4a4e-bbd7-2be9d4abf35a" providerId="ADAL" clId="{92EF8050-4F80-41A3-B900-36EFDB7E9F84}" dt="2022-11-10T19:55:51.326" v="1036" actId="47"/>
        <pc:sldMkLst>
          <pc:docMk/>
          <pc:sldMk cId="3046164833" sldId="616"/>
        </pc:sldMkLst>
        <pc:spChg chg="mod">
          <ac:chgData name="Hutchinson, Mark" userId="fec4fa02-6413-4a4e-bbd7-2be9d4abf35a" providerId="ADAL" clId="{92EF8050-4F80-41A3-B900-36EFDB7E9F84}" dt="2022-11-10T19:05:04.176" v="17" actId="27636"/>
          <ac:spMkLst>
            <pc:docMk/>
            <pc:sldMk cId="3046164833" sldId="616"/>
            <ac:spMk id="5" creationId="{FA8FEB30-1A0E-43EA-B7BA-62590E401740}"/>
          </ac:spMkLst>
        </pc:spChg>
      </pc:sldChg>
      <pc:sldChg chg="modSp add del mod">
        <pc:chgData name="Hutchinson, Mark" userId="fec4fa02-6413-4a4e-bbd7-2be9d4abf35a" providerId="ADAL" clId="{92EF8050-4F80-41A3-B900-36EFDB7E9F84}" dt="2022-11-10T19:55:52.529" v="1037" actId="47"/>
        <pc:sldMkLst>
          <pc:docMk/>
          <pc:sldMk cId="3637920474" sldId="617"/>
        </pc:sldMkLst>
        <pc:spChg chg="mod">
          <ac:chgData name="Hutchinson, Mark" userId="fec4fa02-6413-4a4e-bbd7-2be9d4abf35a" providerId="ADAL" clId="{92EF8050-4F80-41A3-B900-36EFDB7E9F84}" dt="2022-11-10T19:05:04.176" v="18" actId="27636"/>
          <ac:spMkLst>
            <pc:docMk/>
            <pc:sldMk cId="3637920474" sldId="617"/>
            <ac:spMk id="5" creationId="{FA8FEB30-1A0E-43EA-B7BA-62590E401740}"/>
          </ac:spMkLst>
        </pc:spChg>
      </pc:sldChg>
      <pc:sldChg chg="modSp add del mod">
        <pc:chgData name="Hutchinson, Mark" userId="fec4fa02-6413-4a4e-bbd7-2be9d4abf35a" providerId="ADAL" clId="{92EF8050-4F80-41A3-B900-36EFDB7E9F84}" dt="2022-11-10T19:55:55.815" v="1040" actId="47"/>
        <pc:sldMkLst>
          <pc:docMk/>
          <pc:sldMk cId="1868463727" sldId="620"/>
        </pc:sldMkLst>
        <pc:spChg chg="mod">
          <ac:chgData name="Hutchinson, Mark" userId="fec4fa02-6413-4a4e-bbd7-2be9d4abf35a" providerId="ADAL" clId="{92EF8050-4F80-41A3-B900-36EFDB7E9F84}" dt="2022-11-10T19:05:04.192" v="19" actId="27636"/>
          <ac:spMkLst>
            <pc:docMk/>
            <pc:sldMk cId="1868463727" sldId="620"/>
            <ac:spMk id="2" creationId="{F3F4FC18-A77D-4062-83D5-B8ED20CB3565}"/>
          </ac:spMkLst>
        </pc:spChg>
      </pc:sldChg>
      <pc:sldChg chg="modSp add del mod">
        <pc:chgData name="Hutchinson, Mark" userId="fec4fa02-6413-4a4e-bbd7-2be9d4abf35a" providerId="ADAL" clId="{92EF8050-4F80-41A3-B900-36EFDB7E9F84}" dt="2022-11-10T19:55:23.850" v="1028" actId="47"/>
        <pc:sldMkLst>
          <pc:docMk/>
          <pc:sldMk cId="3858295728" sldId="621"/>
        </pc:sldMkLst>
        <pc:spChg chg="mod">
          <ac:chgData name="Hutchinson, Mark" userId="fec4fa02-6413-4a4e-bbd7-2be9d4abf35a" providerId="ADAL" clId="{92EF8050-4F80-41A3-B900-36EFDB7E9F84}" dt="2022-11-10T19:05:04.160" v="12" actId="27636"/>
          <ac:spMkLst>
            <pc:docMk/>
            <pc:sldMk cId="3858295728" sldId="621"/>
            <ac:spMk id="6" creationId="{D7C56B24-A611-46F3-87C9-A03DD16F8228}"/>
          </ac:spMkLst>
        </pc:spChg>
      </pc:sldChg>
      <pc:sldChg chg="modSp add del mod">
        <pc:chgData name="Hutchinson, Mark" userId="fec4fa02-6413-4a4e-bbd7-2be9d4abf35a" providerId="ADAL" clId="{92EF8050-4F80-41A3-B900-36EFDB7E9F84}" dt="2022-11-10T19:55:36.473" v="1031" actId="47"/>
        <pc:sldMkLst>
          <pc:docMk/>
          <pc:sldMk cId="1542215569" sldId="622"/>
        </pc:sldMkLst>
        <pc:spChg chg="mod">
          <ac:chgData name="Hutchinson, Mark" userId="fec4fa02-6413-4a4e-bbd7-2be9d4abf35a" providerId="ADAL" clId="{92EF8050-4F80-41A3-B900-36EFDB7E9F84}" dt="2022-11-10T19:05:04.160" v="13" actId="27636"/>
          <ac:spMkLst>
            <pc:docMk/>
            <pc:sldMk cId="1542215569" sldId="622"/>
            <ac:spMk id="6" creationId="{D7C56B24-A611-46F3-87C9-A03DD16F8228}"/>
          </ac:spMkLst>
        </pc:spChg>
      </pc:sldChg>
      <pc:sldChg chg="modSp add del mod">
        <pc:chgData name="Hutchinson, Mark" userId="fec4fa02-6413-4a4e-bbd7-2be9d4abf35a" providerId="ADAL" clId="{92EF8050-4F80-41A3-B900-36EFDB7E9F84}" dt="2022-11-10T19:55:37.507" v="1032" actId="47"/>
        <pc:sldMkLst>
          <pc:docMk/>
          <pc:sldMk cId="2113416899" sldId="623"/>
        </pc:sldMkLst>
        <pc:spChg chg="mod">
          <ac:chgData name="Hutchinson, Mark" userId="fec4fa02-6413-4a4e-bbd7-2be9d4abf35a" providerId="ADAL" clId="{92EF8050-4F80-41A3-B900-36EFDB7E9F84}" dt="2022-11-10T19:05:04.160" v="14" actId="27636"/>
          <ac:spMkLst>
            <pc:docMk/>
            <pc:sldMk cId="2113416899" sldId="623"/>
            <ac:spMk id="6" creationId="{D7C56B24-A611-46F3-87C9-A03DD16F8228}"/>
          </ac:spMkLst>
        </pc:spChg>
      </pc:sldChg>
      <pc:sldChg chg="add del">
        <pc:chgData name="Hutchinson, Mark" userId="fec4fa02-6413-4a4e-bbd7-2be9d4abf35a" providerId="ADAL" clId="{92EF8050-4F80-41A3-B900-36EFDB7E9F84}" dt="2022-11-10T19:55:26.442" v="1029" actId="47"/>
        <pc:sldMkLst>
          <pc:docMk/>
          <pc:sldMk cId="1872059794" sldId="624"/>
        </pc:sldMkLst>
      </pc:sldChg>
      <pc:sldChg chg="add del">
        <pc:chgData name="Hutchinson, Mark" userId="fec4fa02-6413-4a4e-bbd7-2be9d4abf35a" providerId="ADAL" clId="{92EF8050-4F80-41A3-B900-36EFDB7E9F84}" dt="2022-11-10T19:55:29.748" v="1030" actId="47"/>
        <pc:sldMkLst>
          <pc:docMk/>
          <pc:sldMk cId="1495734291" sldId="625"/>
        </pc:sldMkLst>
      </pc:sldChg>
      <pc:sldChg chg="add del">
        <pc:chgData name="Hutchinson, Mark" userId="fec4fa02-6413-4a4e-bbd7-2be9d4abf35a" providerId="ADAL" clId="{92EF8050-4F80-41A3-B900-36EFDB7E9F84}" dt="2022-11-10T19:56:03.946" v="1041" actId="47"/>
        <pc:sldMkLst>
          <pc:docMk/>
          <pc:sldMk cId="180556332" sldId="626"/>
        </pc:sldMkLst>
      </pc:sldChg>
      <pc:sldChg chg="addSp delSp modSp add mod">
        <pc:chgData name="Hutchinson, Mark" userId="fec4fa02-6413-4a4e-bbd7-2be9d4abf35a" providerId="ADAL" clId="{92EF8050-4F80-41A3-B900-36EFDB7E9F84}" dt="2022-11-10T20:09:55.906" v="1135" actId="255"/>
        <pc:sldMkLst>
          <pc:docMk/>
          <pc:sldMk cId="550613853" sldId="627"/>
        </pc:sldMkLst>
        <pc:spChg chg="add del mod">
          <ac:chgData name="Hutchinson, Mark" userId="fec4fa02-6413-4a4e-bbd7-2be9d4abf35a" providerId="ADAL" clId="{92EF8050-4F80-41A3-B900-36EFDB7E9F84}" dt="2022-11-10T20:08:28.012" v="1126" actId="20577"/>
          <ac:spMkLst>
            <pc:docMk/>
            <pc:sldMk cId="550613853" sldId="627"/>
            <ac:spMk id="2" creationId="{DAE6382B-C7B2-481A-BED1-8CD363A6B2DF}"/>
          </ac:spMkLst>
        </pc:spChg>
        <pc:spChg chg="del">
          <ac:chgData name="Hutchinson, Mark" userId="fec4fa02-6413-4a4e-bbd7-2be9d4abf35a" providerId="ADAL" clId="{92EF8050-4F80-41A3-B900-36EFDB7E9F84}" dt="2022-11-10T19:08:41.996" v="129" actId="478"/>
          <ac:spMkLst>
            <pc:docMk/>
            <pc:sldMk cId="550613853" sldId="627"/>
            <ac:spMk id="5" creationId="{00000000-0000-0000-0000-000000000000}"/>
          </ac:spMkLst>
        </pc:spChg>
        <pc:spChg chg="add del mod">
          <ac:chgData name="Hutchinson, Mark" userId="fec4fa02-6413-4a4e-bbd7-2be9d4abf35a" providerId="ADAL" clId="{92EF8050-4F80-41A3-B900-36EFDB7E9F84}" dt="2022-11-10T19:16:51.534" v="204" actId="478"/>
          <ac:spMkLst>
            <pc:docMk/>
            <pc:sldMk cId="550613853" sldId="627"/>
            <ac:spMk id="6" creationId="{F58833DF-D977-6B93-A468-755ED5982F16}"/>
          </ac:spMkLst>
        </pc:spChg>
        <pc:spChg chg="mod">
          <ac:chgData name="Hutchinson, Mark" userId="fec4fa02-6413-4a4e-bbd7-2be9d4abf35a" providerId="ADAL" clId="{92EF8050-4F80-41A3-B900-36EFDB7E9F84}" dt="2022-11-10T20:09:29.784" v="1131" actId="255"/>
          <ac:spMkLst>
            <pc:docMk/>
            <pc:sldMk cId="550613853" sldId="627"/>
            <ac:spMk id="12" creationId="{BE024421-EB89-4FA9-9463-B0556744BCDE}"/>
          </ac:spMkLst>
        </pc:spChg>
        <pc:spChg chg="mod">
          <ac:chgData name="Hutchinson, Mark" userId="fec4fa02-6413-4a4e-bbd7-2be9d4abf35a" providerId="ADAL" clId="{92EF8050-4F80-41A3-B900-36EFDB7E9F84}" dt="2022-11-10T20:09:55.906" v="1135" actId="255"/>
          <ac:spMkLst>
            <pc:docMk/>
            <pc:sldMk cId="550613853" sldId="627"/>
            <ac:spMk id="13" creationId="{8C9E7D06-71D5-4620-815E-2ED0584E0B29}"/>
          </ac:spMkLst>
        </pc:spChg>
        <pc:spChg chg="mod">
          <ac:chgData name="Hutchinson, Mark" userId="fec4fa02-6413-4a4e-bbd7-2be9d4abf35a" providerId="ADAL" clId="{92EF8050-4F80-41A3-B900-36EFDB7E9F84}" dt="2022-11-10T19:07:18.303" v="44" actId="20577"/>
          <ac:spMkLst>
            <pc:docMk/>
            <pc:sldMk cId="550613853" sldId="627"/>
            <ac:spMk id="19" creationId="{761A63EE-9B75-45DB-B62D-254A5CF3C441}"/>
          </ac:spMkLst>
        </pc:spChg>
        <pc:spChg chg="add del mod">
          <ac:chgData name="Hutchinson, Mark" userId="fec4fa02-6413-4a4e-bbd7-2be9d4abf35a" providerId="ADAL" clId="{92EF8050-4F80-41A3-B900-36EFDB7E9F84}" dt="2022-11-10T19:16:58.309" v="205" actId="478"/>
          <ac:spMkLst>
            <pc:docMk/>
            <pc:sldMk cId="550613853" sldId="627"/>
            <ac:spMk id="25" creationId="{8D3A1850-E1B9-10B7-A265-0A87C47DB5B7}"/>
          </ac:spMkLst>
        </pc:spChg>
        <pc:spChg chg="add mod">
          <ac:chgData name="Hutchinson, Mark" userId="fec4fa02-6413-4a4e-bbd7-2be9d4abf35a" providerId="ADAL" clId="{92EF8050-4F80-41A3-B900-36EFDB7E9F84}" dt="2022-11-10T19:17:59.160" v="229" actId="255"/>
          <ac:spMkLst>
            <pc:docMk/>
            <pc:sldMk cId="550613853" sldId="627"/>
            <ac:spMk id="26" creationId="{DC781BF0-29C8-7452-75F9-3D4B52406CA0}"/>
          </ac:spMkLst>
        </pc:spChg>
        <pc:spChg chg="add mod">
          <ac:chgData name="Hutchinson, Mark" userId="fec4fa02-6413-4a4e-bbd7-2be9d4abf35a" providerId="ADAL" clId="{92EF8050-4F80-41A3-B900-36EFDB7E9F84}" dt="2022-11-10T20:09:46.478" v="1134" actId="108"/>
          <ac:spMkLst>
            <pc:docMk/>
            <pc:sldMk cId="550613853" sldId="627"/>
            <ac:spMk id="30" creationId="{B14742A8-AF19-6D9E-C3F4-1479460A74E3}"/>
          </ac:spMkLst>
        </pc:spChg>
        <pc:spChg chg="mod">
          <ac:chgData name="Hutchinson, Mark" userId="fec4fa02-6413-4a4e-bbd7-2be9d4abf35a" providerId="ADAL" clId="{92EF8050-4F80-41A3-B900-36EFDB7E9F84}" dt="2022-11-10T19:08:54.380" v="131" actId="207"/>
          <ac:spMkLst>
            <pc:docMk/>
            <pc:sldMk cId="550613853" sldId="627"/>
            <ac:spMk id="34" creationId="{D9AB4033-3D01-4D83-A2C1-F6677740E852}"/>
          </ac:spMkLst>
        </pc:spChg>
        <pc:picChg chg="add mod">
          <ac:chgData name="Hutchinson, Mark" userId="fec4fa02-6413-4a4e-bbd7-2be9d4abf35a" providerId="ADAL" clId="{92EF8050-4F80-41A3-B900-36EFDB7E9F84}" dt="2022-11-10T19:06:20.038" v="26"/>
          <ac:picMkLst>
            <pc:docMk/>
            <pc:sldMk cId="550613853" sldId="627"/>
            <ac:picMk id="3" creationId="{7CB262CF-BFCB-D09E-61EA-487413F4C7A7}"/>
          </ac:picMkLst>
        </pc:picChg>
        <pc:picChg chg="del">
          <ac:chgData name="Hutchinson, Mark" userId="fec4fa02-6413-4a4e-bbd7-2be9d4abf35a" providerId="ADAL" clId="{92EF8050-4F80-41A3-B900-36EFDB7E9F84}" dt="2022-11-10T19:09:55.079" v="133" actId="478"/>
          <ac:picMkLst>
            <pc:docMk/>
            <pc:sldMk cId="550613853" sldId="627"/>
            <ac:picMk id="7" creationId="{2D387453-45AE-4AFF-9AF3-BC51BADB463B}"/>
          </ac:picMkLst>
        </pc:picChg>
        <pc:picChg chg="del">
          <ac:chgData name="Hutchinson, Mark" userId="fec4fa02-6413-4a4e-bbd7-2be9d4abf35a" providerId="ADAL" clId="{92EF8050-4F80-41A3-B900-36EFDB7E9F84}" dt="2022-11-10T19:15:44.735" v="164" actId="478"/>
          <ac:picMkLst>
            <pc:docMk/>
            <pc:sldMk cId="550613853" sldId="627"/>
            <ac:picMk id="9" creationId="{7F76CB2A-AAB8-4A6F-B441-F2E7CF50E1DD}"/>
          </ac:picMkLst>
        </pc:picChg>
        <pc:picChg chg="del">
          <ac:chgData name="Hutchinson, Mark" userId="fec4fa02-6413-4a4e-bbd7-2be9d4abf35a" providerId="ADAL" clId="{92EF8050-4F80-41A3-B900-36EFDB7E9F84}" dt="2022-11-10T19:09:57.695" v="134" actId="478"/>
          <ac:picMkLst>
            <pc:docMk/>
            <pc:sldMk cId="550613853" sldId="627"/>
            <ac:picMk id="10" creationId="{ED308078-DEF4-4130-80E8-ADC06C16500F}"/>
          </ac:picMkLst>
        </pc:picChg>
        <pc:picChg chg="add mod">
          <ac:chgData name="Hutchinson, Mark" userId="fec4fa02-6413-4a4e-bbd7-2be9d4abf35a" providerId="ADAL" clId="{92EF8050-4F80-41A3-B900-36EFDB7E9F84}" dt="2022-11-10T19:13:29.252" v="146" actId="14100"/>
          <ac:picMkLst>
            <pc:docMk/>
            <pc:sldMk cId="550613853" sldId="627"/>
            <ac:picMk id="11" creationId="{E2CAD497-EC7B-94DD-3238-159B1A9DC9D9}"/>
          </ac:picMkLst>
        </pc:picChg>
        <pc:picChg chg="del">
          <ac:chgData name="Hutchinson, Mark" userId="fec4fa02-6413-4a4e-bbd7-2be9d4abf35a" providerId="ADAL" clId="{92EF8050-4F80-41A3-B900-36EFDB7E9F84}" dt="2022-11-10T19:09:05.704" v="132" actId="478"/>
          <ac:picMkLst>
            <pc:docMk/>
            <pc:sldMk cId="550613853" sldId="627"/>
            <ac:picMk id="15" creationId="{9240B5A8-D7AF-4C31-8910-DD32BD4766AB}"/>
          </ac:picMkLst>
        </pc:picChg>
        <pc:picChg chg="del">
          <ac:chgData name="Hutchinson, Mark" userId="fec4fa02-6413-4a4e-bbd7-2be9d4abf35a" providerId="ADAL" clId="{92EF8050-4F80-41A3-B900-36EFDB7E9F84}" dt="2022-11-10T19:14:38.638" v="149" actId="478"/>
          <ac:picMkLst>
            <pc:docMk/>
            <pc:sldMk cId="550613853" sldId="627"/>
            <ac:picMk id="17" creationId="{D2C9FFE4-37F4-4D06-8314-37BCC0E13B87}"/>
          </ac:picMkLst>
        </pc:picChg>
        <pc:picChg chg="add mod">
          <ac:chgData name="Hutchinson, Mark" userId="fec4fa02-6413-4a4e-bbd7-2be9d4abf35a" providerId="ADAL" clId="{92EF8050-4F80-41A3-B900-36EFDB7E9F84}" dt="2022-11-10T19:11:12.657" v="142" actId="14100"/>
          <ac:picMkLst>
            <pc:docMk/>
            <pc:sldMk cId="550613853" sldId="627"/>
            <ac:picMk id="18" creationId="{7F59C1C0-03A1-A113-2F22-0B66FEC1317F}"/>
          </ac:picMkLst>
        </pc:picChg>
        <pc:picChg chg="add mod">
          <ac:chgData name="Hutchinson, Mark" userId="fec4fa02-6413-4a4e-bbd7-2be9d4abf35a" providerId="ADAL" clId="{92EF8050-4F80-41A3-B900-36EFDB7E9F84}" dt="2022-11-10T19:13:41.693" v="148" actId="1076"/>
          <ac:picMkLst>
            <pc:docMk/>
            <pc:sldMk cId="550613853" sldId="627"/>
            <ac:picMk id="21" creationId="{24009211-7775-CE3A-CE1B-5BAE7A9A3C80}"/>
          </ac:picMkLst>
        </pc:picChg>
        <pc:picChg chg="add mod">
          <ac:chgData name="Hutchinson, Mark" userId="fec4fa02-6413-4a4e-bbd7-2be9d4abf35a" providerId="ADAL" clId="{92EF8050-4F80-41A3-B900-36EFDB7E9F84}" dt="2022-11-10T19:15:08.304" v="163" actId="1035"/>
          <ac:picMkLst>
            <pc:docMk/>
            <pc:sldMk cId="550613853" sldId="627"/>
            <ac:picMk id="23" creationId="{7ADE209E-0E05-B747-E1C3-B6792C545B2F}"/>
          </ac:picMkLst>
        </pc:picChg>
      </pc:sldChg>
      <pc:sldChg chg="addSp delSp modSp add mod">
        <pc:chgData name="Hutchinson, Mark" userId="fec4fa02-6413-4a4e-bbd7-2be9d4abf35a" providerId="ADAL" clId="{92EF8050-4F80-41A3-B900-36EFDB7E9F84}" dt="2022-11-10T20:10:42.126" v="1136"/>
        <pc:sldMkLst>
          <pc:docMk/>
          <pc:sldMk cId="422557697" sldId="628"/>
        </pc:sldMkLst>
        <pc:spChg chg="mod">
          <ac:chgData name="Hutchinson, Mark" userId="fec4fa02-6413-4a4e-bbd7-2be9d4abf35a" providerId="ADAL" clId="{92EF8050-4F80-41A3-B900-36EFDB7E9F84}" dt="2022-11-10T19:57:05.004" v="1091" actId="20577"/>
          <ac:spMkLst>
            <pc:docMk/>
            <pc:sldMk cId="422557697" sldId="628"/>
            <ac:spMk id="4" creationId="{7290AF11-6AAF-46F2-AB67-423F62FED799}"/>
          </ac:spMkLst>
        </pc:spChg>
        <pc:spChg chg="del">
          <ac:chgData name="Hutchinson, Mark" userId="fec4fa02-6413-4a4e-bbd7-2be9d4abf35a" providerId="ADAL" clId="{92EF8050-4F80-41A3-B900-36EFDB7E9F84}" dt="2022-11-10T19:57:21.423" v="1093" actId="478"/>
          <ac:spMkLst>
            <pc:docMk/>
            <pc:sldMk cId="422557697" sldId="628"/>
            <ac:spMk id="16" creationId="{906DB5B0-7F91-47DE-A28D-357A4BB23412}"/>
          </ac:spMkLst>
        </pc:spChg>
        <pc:spChg chg="del">
          <ac:chgData name="Hutchinson, Mark" userId="fec4fa02-6413-4a4e-bbd7-2be9d4abf35a" providerId="ADAL" clId="{92EF8050-4F80-41A3-B900-36EFDB7E9F84}" dt="2022-11-10T19:57:16.846" v="1092" actId="478"/>
          <ac:spMkLst>
            <pc:docMk/>
            <pc:sldMk cId="422557697" sldId="628"/>
            <ac:spMk id="18" creationId="{F00E402E-60BF-4C52-AFA9-AB22B7A84863}"/>
          </ac:spMkLst>
        </pc:spChg>
        <pc:spChg chg="del">
          <ac:chgData name="Hutchinson, Mark" userId="fec4fa02-6413-4a4e-bbd7-2be9d4abf35a" providerId="ADAL" clId="{92EF8050-4F80-41A3-B900-36EFDB7E9F84}" dt="2022-11-10T19:57:21.423" v="1093" actId="478"/>
          <ac:spMkLst>
            <pc:docMk/>
            <pc:sldMk cId="422557697" sldId="628"/>
            <ac:spMk id="20" creationId="{028CE88D-AFC6-4A7A-B3ED-CAC89B35A518}"/>
          </ac:spMkLst>
        </pc:spChg>
        <pc:graphicFrameChg chg="add mod">
          <ac:chgData name="Hutchinson, Mark" userId="fec4fa02-6413-4a4e-bbd7-2be9d4abf35a" providerId="ADAL" clId="{92EF8050-4F80-41A3-B900-36EFDB7E9F84}" dt="2022-11-10T20:06:25.700" v="1112"/>
          <ac:graphicFrameMkLst>
            <pc:docMk/>
            <pc:sldMk cId="422557697" sldId="628"/>
            <ac:graphicFrameMk id="21" creationId="{64B20E6A-92CA-6CCF-D59D-6E77C6387090}"/>
          </ac:graphicFrameMkLst>
        </pc:graphicFrameChg>
        <pc:graphicFrameChg chg="add mod">
          <ac:chgData name="Hutchinson, Mark" userId="fec4fa02-6413-4a4e-bbd7-2be9d4abf35a" providerId="ADAL" clId="{92EF8050-4F80-41A3-B900-36EFDB7E9F84}" dt="2022-11-10T20:10:42.126" v="1136"/>
          <ac:graphicFrameMkLst>
            <pc:docMk/>
            <pc:sldMk cId="422557697" sldId="628"/>
            <ac:graphicFrameMk id="22" creationId="{19B381C3-815E-D481-A513-A2C7FE4E944E}"/>
          </ac:graphicFrameMkLst>
        </pc:graphicFrameChg>
        <pc:picChg chg="add mod">
          <ac:chgData name="Hutchinson, Mark" userId="fec4fa02-6413-4a4e-bbd7-2be9d4abf35a" providerId="ADAL" clId="{92EF8050-4F80-41A3-B900-36EFDB7E9F84}" dt="2022-11-10T19:58:21.847" v="1095" actId="1076"/>
          <ac:picMkLst>
            <pc:docMk/>
            <pc:sldMk cId="422557697" sldId="628"/>
            <ac:picMk id="6" creationId="{4E34A8C7-5015-9858-47D6-E6AB9E304A48}"/>
          </ac:picMkLst>
        </pc:picChg>
        <pc:picChg chg="del">
          <ac:chgData name="Hutchinson, Mark" userId="fec4fa02-6413-4a4e-bbd7-2be9d4abf35a" providerId="ADAL" clId="{92EF8050-4F80-41A3-B900-36EFDB7E9F84}" dt="2022-11-10T19:57:21.423" v="1093" actId="478"/>
          <ac:picMkLst>
            <pc:docMk/>
            <pc:sldMk cId="422557697" sldId="628"/>
            <ac:picMk id="8" creationId="{30683C7D-F0EC-994C-B7A4-7DCB5CB93224}"/>
          </ac:picMkLst>
        </pc:picChg>
        <pc:picChg chg="add mod modCrop">
          <ac:chgData name="Hutchinson, Mark" userId="fec4fa02-6413-4a4e-bbd7-2be9d4abf35a" providerId="ADAL" clId="{92EF8050-4F80-41A3-B900-36EFDB7E9F84}" dt="2022-11-10T20:02:59.117" v="1101" actId="1076"/>
          <ac:picMkLst>
            <pc:docMk/>
            <pc:sldMk cId="422557697" sldId="628"/>
            <ac:picMk id="9" creationId="{D9D4F371-B9B7-6214-6425-7B8EF7AB3989}"/>
          </ac:picMkLst>
        </pc:picChg>
        <pc:picChg chg="add mod">
          <ac:chgData name="Hutchinson, Mark" userId="fec4fa02-6413-4a4e-bbd7-2be9d4abf35a" providerId="ADAL" clId="{92EF8050-4F80-41A3-B900-36EFDB7E9F84}" dt="2022-11-10T20:02:31.885" v="1099" actId="1076"/>
          <ac:picMkLst>
            <pc:docMk/>
            <pc:sldMk cId="422557697" sldId="628"/>
            <ac:picMk id="11" creationId="{074D4C5B-0284-B009-3745-FF0CDFF33FD8}"/>
          </ac:picMkLst>
        </pc:picChg>
        <pc:picChg chg="add mod">
          <ac:chgData name="Hutchinson, Mark" userId="fec4fa02-6413-4a4e-bbd7-2be9d4abf35a" providerId="ADAL" clId="{92EF8050-4F80-41A3-B900-36EFDB7E9F84}" dt="2022-11-10T20:03:52.709" v="1105" actId="1076"/>
          <ac:picMkLst>
            <pc:docMk/>
            <pc:sldMk cId="422557697" sldId="628"/>
            <ac:picMk id="13" creationId="{F4D0F5B5-05D0-22D6-9385-C6BBFB197979}"/>
          </ac:picMkLst>
        </pc:picChg>
        <pc:picChg chg="add mod">
          <ac:chgData name="Hutchinson, Mark" userId="fec4fa02-6413-4a4e-bbd7-2be9d4abf35a" providerId="ADAL" clId="{92EF8050-4F80-41A3-B900-36EFDB7E9F84}" dt="2022-11-10T20:04:35.260" v="1107" actId="1076"/>
          <ac:picMkLst>
            <pc:docMk/>
            <pc:sldMk cId="422557697" sldId="628"/>
            <ac:picMk id="15" creationId="{DBC15A67-AD9B-A006-0452-253315149C20}"/>
          </ac:picMkLst>
        </pc:picChg>
        <pc:picChg chg="add mod">
          <ac:chgData name="Hutchinson, Mark" userId="fec4fa02-6413-4a4e-bbd7-2be9d4abf35a" providerId="ADAL" clId="{92EF8050-4F80-41A3-B900-36EFDB7E9F84}" dt="2022-11-10T20:05:22.610" v="1109" actId="1076"/>
          <ac:picMkLst>
            <pc:docMk/>
            <pc:sldMk cId="422557697" sldId="628"/>
            <ac:picMk id="19" creationId="{FFD19278-F707-3015-42B0-E67A94E67680}"/>
          </ac:picMkLst>
        </pc:picChg>
      </pc:sldChg>
      <pc:sldMasterChg chg="delSldLayout">
        <pc:chgData name="Hutchinson, Mark" userId="fec4fa02-6413-4a4e-bbd7-2be9d4abf35a" providerId="ADAL" clId="{92EF8050-4F80-41A3-B900-36EFDB7E9F84}" dt="2022-11-10T19:56:03.946" v="1041" actId="47"/>
        <pc:sldMasterMkLst>
          <pc:docMk/>
          <pc:sldMasterMk cId="4236261525" sldId="2147483672"/>
        </pc:sldMasterMkLst>
        <pc:sldLayoutChg chg="del">
          <pc:chgData name="Hutchinson, Mark" userId="fec4fa02-6413-4a4e-bbd7-2be9d4abf35a" providerId="ADAL" clId="{92EF8050-4F80-41A3-B900-36EFDB7E9F84}" dt="2022-11-10T18:57:32.290" v="2" actId="47"/>
          <pc:sldLayoutMkLst>
            <pc:docMk/>
            <pc:sldMasterMk cId="4236261525" sldId="2147483672"/>
            <pc:sldLayoutMk cId="3843034321" sldId="2147483684"/>
          </pc:sldLayoutMkLst>
        </pc:sldLayoutChg>
        <pc:sldLayoutChg chg="del">
          <pc:chgData name="Hutchinson, Mark" userId="fec4fa02-6413-4a4e-bbd7-2be9d4abf35a" providerId="ADAL" clId="{92EF8050-4F80-41A3-B900-36EFDB7E9F84}" dt="2022-11-10T19:56:03.946" v="1041" actId="47"/>
          <pc:sldLayoutMkLst>
            <pc:docMk/>
            <pc:sldMasterMk cId="4236261525" sldId="2147483672"/>
            <pc:sldLayoutMk cId="2179411508" sldId="2147483685"/>
          </pc:sldLayoutMkLst>
        </pc:sldLayoutChg>
        <pc:sldLayoutChg chg="del">
          <pc:chgData name="Hutchinson, Mark" userId="fec4fa02-6413-4a4e-bbd7-2be9d4abf35a" providerId="ADAL" clId="{92EF8050-4F80-41A3-B900-36EFDB7E9F84}" dt="2022-11-10T19:54:38.664" v="1020" actId="47"/>
          <pc:sldLayoutMkLst>
            <pc:docMk/>
            <pc:sldMasterMk cId="4236261525" sldId="2147483672"/>
            <pc:sldLayoutMk cId="3680077131" sldId="2147483686"/>
          </pc:sldLayoutMkLst>
        </pc:sldLayoutChg>
        <pc:sldLayoutChg chg="del">
          <pc:chgData name="Hutchinson, Mark" userId="fec4fa02-6413-4a4e-bbd7-2be9d4abf35a" providerId="ADAL" clId="{92EF8050-4F80-41A3-B900-36EFDB7E9F84}" dt="2022-11-10T19:55:41.883" v="1033" actId="47"/>
          <pc:sldLayoutMkLst>
            <pc:docMk/>
            <pc:sldMasterMk cId="4236261525" sldId="2147483672"/>
            <pc:sldLayoutMk cId="3956670203" sldId="2147483687"/>
          </pc:sldLayoutMkLst>
        </pc:sldLayoutChg>
      </pc:sldMasterChg>
    </pc:docChg>
  </pc:docChgLst>
  <pc:docChgLst>
    <pc:chgData name="Hutchinson, Mark" userId="fec4fa02-6413-4a4e-bbd7-2be9d4abf35a" providerId="ADAL" clId="{0BCAE7CE-9D84-450F-B7BC-72DD144EFCB3}"/>
    <pc:docChg chg="addSld modSld">
      <pc:chgData name="Hutchinson, Mark" userId="fec4fa02-6413-4a4e-bbd7-2be9d4abf35a" providerId="ADAL" clId="{0BCAE7CE-9D84-450F-B7BC-72DD144EFCB3}" dt="2022-09-08T11:49:14.265" v="0"/>
      <pc:docMkLst>
        <pc:docMk/>
      </pc:docMkLst>
      <pc:sldChg chg="add">
        <pc:chgData name="Hutchinson, Mark" userId="fec4fa02-6413-4a4e-bbd7-2be9d4abf35a" providerId="ADAL" clId="{0BCAE7CE-9D84-450F-B7BC-72DD144EFCB3}" dt="2022-09-08T11:49:14.265" v="0"/>
        <pc:sldMkLst>
          <pc:docMk/>
          <pc:sldMk cId="336461212" sldId="439"/>
        </pc:sldMkLst>
      </pc:sldChg>
      <pc:sldChg chg="add">
        <pc:chgData name="Hutchinson, Mark" userId="fec4fa02-6413-4a4e-bbd7-2be9d4abf35a" providerId="ADAL" clId="{0BCAE7CE-9D84-450F-B7BC-72DD144EFCB3}" dt="2022-09-08T11:49:14.265" v="0"/>
        <pc:sldMkLst>
          <pc:docMk/>
          <pc:sldMk cId="581804083" sldId="441"/>
        </pc:sldMkLst>
      </pc:sldChg>
      <pc:sldChg chg="add">
        <pc:chgData name="Hutchinson, Mark" userId="fec4fa02-6413-4a4e-bbd7-2be9d4abf35a" providerId="ADAL" clId="{0BCAE7CE-9D84-450F-B7BC-72DD144EFCB3}" dt="2022-09-08T11:49:14.265" v="0"/>
        <pc:sldMkLst>
          <pc:docMk/>
          <pc:sldMk cId="493583955" sldId="448"/>
        </pc:sldMkLst>
      </pc:sldChg>
      <pc:sldChg chg="add">
        <pc:chgData name="Hutchinson, Mark" userId="fec4fa02-6413-4a4e-bbd7-2be9d4abf35a" providerId="ADAL" clId="{0BCAE7CE-9D84-450F-B7BC-72DD144EFCB3}" dt="2022-09-08T11:49:14.265" v="0"/>
        <pc:sldMkLst>
          <pc:docMk/>
          <pc:sldMk cId="518413821" sldId="459"/>
        </pc:sldMkLst>
      </pc:sldChg>
      <pc:sldChg chg="add">
        <pc:chgData name="Hutchinson, Mark" userId="fec4fa02-6413-4a4e-bbd7-2be9d4abf35a" providerId="ADAL" clId="{0BCAE7CE-9D84-450F-B7BC-72DD144EFCB3}" dt="2022-09-08T11:49:14.265" v="0"/>
        <pc:sldMkLst>
          <pc:docMk/>
          <pc:sldMk cId="639933668" sldId="460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E84FBE-E317-414E-8F2D-E595387AA729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774CC2-66ED-41EB-B648-7F712DF344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5660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168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>
              <a:latin typeface="Montserrat" panose="00000500000000000000" pitchFamily="2" charset="0"/>
            </a:endParaRP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722441-005F-47C4-85D5-15D9D3814C63}"/>
              </a:ext>
            </a:extLst>
          </p:cNvPr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53082EE8-0BAE-4C50-9A28-BE19A874116F}" type="datetime3">
              <a:rPr lang="en-CA" smtClean="0"/>
              <a:t>10 November 2022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825673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F35D-D5CD-4979-BBCD-FED700E0EB55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5BAA-2EDA-4E24-8789-7ECA6202A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9009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F35D-D5CD-4979-BBCD-FED700E0EB55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5BAA-2EDA-4E24-8789-7ECA6202AC03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586E89-C65D-4C32-B0A2-DF32FD863B5E}"/>
              </a:ext>
            </a:extLst>
          </p:cNvPr>
          <p:cNvSpPr txBox="1"/>
          <p:nvPr userDrawn="1"/>
        </p:nvSpPr>
        <p:spPr>
          <a:xfrm>
            <a:off x="9599691" y="0"/>
            <a:ext cx="3201909" cy="43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240" b="0" u="none" dirty="0">
                <a:solidFill>
                  <a:srgbClr val="FF0000"/>
                </a:solidFill>
              </a:rPr>
              <a:t>DRAFT – for comment</a:t>
            </a:r>
          </a:p>
        </p:txBody>
      </p:sp>
    </p:spTree>
    <p:extLst>
      <p:ext uri="{BB962C8B-B14F-4D97-AF65-F5344CB8AC3E}">
        <p14:creationId xmlns:p14="http://schemas.microsoft.com/office/powerpoint/2010/main" val="2351625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F35D-D5CD-4979-BBCD-FED700E0EB55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5BAA-2EDA-4E24-8789-7ECA6202A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37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F35D-D5CD-4979-BBCD-FED700E0EB55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5BAA-2EDA-4E24-8789-7ECA6202A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591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F35D-D5CD-4979-BBCD-FED700E0EB55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5BAA-2EDA-4E24-8789-7ECA6202A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956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F35D-D5CD-4979-BBCD-FED700E0EB55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5BAA-2EDA-4E24-8789-7ECA6202A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579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F35D-D5CD-4979-BBCD-FED700E0EB55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5BAA-2EDA-4E24-8789-7ECA6202A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938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F35D-D5CD-4979-BBCD-FED700E0EB55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5BAA-2EDA-4E24-8789-7ECA6202A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781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F35D-D5CD-4979-BBCD-FED700E0EB55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5BAA-2EDA-4E24-8789-7ECA6202A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755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F35D-D5CD-4979-BBCD-FED700E0EB55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5BAA-2EDA-4E24-8789-7ECA6202A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588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5F35D-D5CD-4979-BBCD-FED700E0EB55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05BAA-2EDA-4E24-8789-7ECA6202AC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9003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 Title: Hero Red logo +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pour une image  5"/>
          <p:cNvSpPr>
            <a:spLocks noGrp="1"/>
          </p:cNvSpPr>
          <p:nvPr>
            <p:ph type="pic" sz="quarter" idx="12" hasCustomPrompt="1"/>
          </p:nvPr>
        </p:nvSpPr>
        <p:spPr>
          <a:xfrm>
            <a:off x="7459267" y="0"/>
            <a:ext cx="5342334" cy="9601200"/>
          </a:xfrm>
          <a:gradFill flip="none" rotWithShape="1">
            <a:gsLst>
              <a:gs pos="0">
                <a:srgbClr val="B3D6EC"/>
              </a:gs>
              <a:gs pos="39000">
                <a:srgbClr val="D8E6F0"/>
              </a:gs>
              <a:gs pos="100000">
                <a:schemeClr val="bg1"/>
              </a:gs>
            </a:gsLst>
            <a:path path="circle">
              <a:fillToRect t="100000" r="100000"/>
            </a:path>
            <a:tileRect l="-100000" b="-100000"/>
          </a:gradFill>
        </p:spPr>
        <p:txBody>
          <a:bodyPr anchor="t">
            <a:normAutofit/>
          </a:bodyPr>
          <a:lstStyle>
            <a:lvl1pPr marL="0" indent="0" algn="l">
              <a:buNone/>
              <a:defRPr sz="1050">
                <a:solidFill>
                  <a:schemeClr val="bg1"/>
                </a:solidFill>
              </a:defRPr>
            </a:lvl1pPr>
          </a:lstStyle>
          <a:p>
            <a:pPr marL="0" lvl="0" indent="0">
              <a:buNone/>
            </a:pPr>
            <a:r>
              <a:rPr lang="en-CA"/>
              <a:t>Insert hero image here</a:t>
            </a:r>
          </a:p>
        </p:txBody>
      </p:sp>
      <p:pic>
        <p:nvPicPr>
          <p:cNvPr id="12" name="Image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17554" y="0"/>
            <a:ext cx="3184046" cy="8328872"/>
          </a:xfrm>
          <a:prstGeom prst="rect">
            <a:avLst/>
          </a:prstGeom>
        </p:spPr>
      </p:pic>
      <p:sp>
        <p:nvSpPr>
          <p:cNvPr id="8" name="Espace réservé pour une image  5"/>
          <p:cNvSpPr>
            <a:spLocks noGrp="1"/>
          </p:cNvSpPr>
          <p:nvPr>
            <p:ph type="pic" sz="quarter" idx="11" hasCustomPrompt="1"/>
          </p:nvPr>
        </p:nvSpPr>
        <p:spPr>
          <a:xfrm>
            <a:off x="1" y="0"/>
            <a:ext cx="7459266" cy="9601200"/>
          </a:xfrm>
          <a:gradFill>
            <a:gsLst>
              <a:gs pos="0">
                <a:srgbClr val="B3D6EC"/>
              </a:gs>
              <a:gs pos="39000">
                <a:srgbClr val="D8E6F0"/>
              </a:gs>
              <a:gs pos="100000">
                <a:schemeClr val="bg1"/>
              </a:gs>
            </a:gsLst>
            <a:path path="circle">
              <a:fillToRect r="100000" b="100000"/>
            </a:path>
          </a:gradFill>
        </p:spPr>
        <p:txBody>
          <a:bodyPr vert="horz" lIns="91440" tIns="45720" rIns="91440" bIns="45720" rtlCol="0" anchor="t">
            <a:normAutofit/>
          </a:bodyPr>
          <a:lstStyle>
            <a:lvl1pPr>
              <a:defRPr lang="fr-FR" sz="1050" dirty="0">
                <a:solidFill>
                  <a:schemeClr val="bg1"/>
                </a:solidFill>
              </a:defRPr>
            </a:lvl1pPr>
          </a:lstStyle>
          <a:p>
            <a:pPr marL="0" lvl="0" indent="0">
              <a:buNone/>
            </a:pPr>
            <a:r>
              <a:rPr lang="en-CA"/>
              <a:t>Insert hero image here</a:t>
            </a:r>
          </a:p>
        </p:txBody>
      </p:sp>
      <p:sp>
        <p:nvSpPr>
          <p:cNvPr id="2" name="Titre 1"/>
          <p:cNvSpPr>
            <a:spLocks noGrp="1"/>
          </p:cNvSpPr>
          <p:nvPr>
            <p:ph type="ctrTitle" hasCustomPrompt="1"/>
          </p:nvPr>
        </p:nvSpPr>
        <p:spPr>
          <a:xfrm>
            <a:off x="238364" y="5854850"/>
            <a:ext cx="6124099" cy="2644951"/>
          </a:xfrm>
        </p:spPr>
        <p:txBody>
          <a:bodyPr anchor="b">
            <a:normAutofit/>
          </a:bodyPr>
          <a:lstStyle>
            <a:lvl1pPr algn="l">
              <a:defRPr sz="2940" baseline="0"/>
            </a:lvl1pPr>
          </a:lstStyle>
          <a:p>
            <a:r>
              <a:rPr lang="en-CA"/>
              <a:t>Insert presentation title here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 hasCustomPrompt="1"/>
          </p:nvPr>
        </p:nvSpPr>
        <p:spPr>
          <a:xfrm>
            <a:off x="238364" y="8499800"/>
            <a:ext cx="6124099" cy="780878"/>
          </a:xfrm>
        </p:spPr>
        <p:txBody>
          <a:bodyPr anchor="b">
            <a:normAutofit/>
          </a:bodyPr>
          <a:lstStyle>
            <a:lvl1pPr marL="0" indent="0" algn="l">
              <a:buNone/>
              <a:defRPr sz="1680" b="0" i="1">
                <a:solidFill>
                  <a:srgbClr val="FF4337"/>
                </a:solidFill>
                <a:latin typeface="Montserrat" charset="0"/>
                <a:ea typeface="Montserrat" charset="0"/>
                <a:cs typeface="Montserrat" charset="0"/>
              </a:defRPr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CA"/>
              <a:t>Insert sub-title here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238364" y="315596"/>
            <a:ext cx="2880360" cy="511175"/>
          </a:xfrm>
          <a:prstGeom prst="rect">
            <a:avLst/>
          </a:prstGeom>
        </p:spPr>
        <p:txBody>
          <a:bodyPr/>
          <a:lstStyle>
            <a:lvl1pPr>
              <a:defRPr sz="1050">
                <a:solidFill>
                  <a:srgbClr val="FF4337"/>
                </a:solidFill>
                <a:latin typeface="Montserrat" charset="0"/>
                <a:ea typeface="Montserrat" charset="0"/>
                <a:cs typeface="Montserrat" charset="0"/>
              </a:defRPr>
            </a:lvl1pPr>
          </a:lstStyle>
          <a:p>
            <a:endParaRPr lang="en-CA"/>
          </a:p>
        </p:txBody>
      </p:sp>
      <p:pic>
        <p:nvPicPr>
          <p:cNvPr id="10" name="Image 9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5091" y="3151163"/>
            <a:ext cx="5384026" cy="3414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255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E5F35D-D5CD-4979-BBCD-FED700E0EB55}" type="datetimeFigureOut">
              <a:rPr lang="en-GB" smtClean="0"/>
              <a:t>10/11/2022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B05BAA-2EDA-4E24-8789-7ECA6202AC03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9B44926-B11B-7525-4D3A-6C3BCA16788D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6207887" y="9479280"/>
            <a:ext cx="407988" cy="12192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ctr"/>
            <a:r>
              <a:rPr lang="en-US" sz="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Public (P)</a:t>
            </a:r>
          </a:p>
        </p:txBody>
      </p:sp>
    </p:spTree>
    <p:extLst>
      <p:ext uri="{BB962C8B-B14F-4D97-AF65-F5344CB8AC3E}">
        <p14:creationId xmlns:p14="http://schemas.microsoft.com/office/powerpoint/2010/main" val="4236261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6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oleObject" Target="../embeddings/oleObject2.bin"/><Relationship Id="rId5" Type="http://schemas.openxmlformats.org/officeDocument/2006/relationships/image" Target="../media/image11.png"/><Relationship Id="rId10" Type="http://schemas.openxmlformats.org/officeDocument/2006/relationships/image" Target="../media/image15.wmf"/><Relationship Id="rId4" Type="http://schemas.openxmlformats.org/officeDocument/2006/relationships/image" Target="../media/image10.png"/><Relationship Id="rId9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AE6382B-C7B2-481A-BED1-8CD363A6B2DF}"/>
              </a:ext>
            </a:extLst>
          </p:cNvPr>
          <p:cNvSpPr/>
          <p:nvPr/>
        </p:nvSpPr>
        <p:spPr>
          <a:xfrm>
            <a:off x="76648" y="1246543"/>
            <a:ext cx="4464873" cy="710122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90" dirty="0"/>
              <a:t>2025</a:t>
            </a: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8CA6D271-77F8-458C-B534-E76B20E3CB97}"/>
              </a:ext>
            </a:extLst>
          </p:cNvPr>
          <p:cNvSpPr/>
          <p:nvPr/>
        </p:nvSpPr>
        <p:spPr>
          <a:xfrm>
            <a:off x="23535" y="2623078"/>
            <a:ext cx="4553057" cy="4265853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9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E024421-EB89-4FA9-9463-B0556744BCDE}"/>
              </a:ext>
            </a:extLst>
          </p:cNvPr>
          <p:cNvSpPr/>
          <p:nvPr/>
        </p:nvSpPr>
        <p:spPr>
          <a:xfrm>
            <a:off x="65800" y="6901128"/>
            <a:ext cx="1441584" cy="1451877"/>
          </a:xfrm>
          <a:prstGeom prst="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/>
              <a:t>2023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C9E7D06-71D5-4620-815E-2ED0584E0B29}"/>
              </a:ext>
            </a:extLst>
          </p:cNvPr>
          <p:cNvSpPr/>
          <p:nvPr/>
        </p:nvSpPr>
        <p:spPr>
          <a:xfrm>
            <a:off x="1531860" y="6888820"/>
            <a:ext cx="1529715" cy="146583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/>
              <a:t>2024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1F816D0-6C8C-4600-907A-04F994291EFB}"/>
              </a:ext>
            </a:extLst>
          </p:cNvPr>
          <p:cNvCxnSpPr>
            <a:cxnSpLocks/>
          </p:cNvCxnSpPr>
          <p:nvPr/>
        </p:nvCxnSpPr>
        <p:spPr>
          <a:xfrm>
            <a:off x="21930" y="6904412"/>
            <a:ext cx="4526689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C557D35-7778-4818-8140-8A7F76537EA6}"/>
              </a:ext>
            </a:extLst>
          </p:cNvPr>
          <p:cNvCxnSpPr>
            <a:cxnSpLocks/>
          </p:cNvCxnSpPr>
          <p:nvPr/>
        </p:nvCxnSpPr>
        <p:spPr>
          <a:xfrm flipV="1">
            <a:off x="1531860" y="6888820"/>
            <a:ext cx="0" cy="1496639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ACF64E3A-6B80-4C87-B8CE-C0B9944327D4}"/>
              </a:ext>
            </a:extLst>
          </p:cNvPr>
          <p:cNvCxnSpPr>
            <a:cxnSpLocks/>
          </p:cNvCxnSpPr>
          <p:nvPr/>
        </p:nvCxnSpPr>
        <p:spPr>
          <a:xfrm flipV="1">
            <a:off x="3029879" y="6904411"/>
            <a:ext cx="0" cy="1496639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C209D7B7-AA70-43E2-A723-0CBD9BB1312B}"/>
              </a:ext>
            </a:extLst>
          </p:cNvPr>
          <p:cNvCxnSpPr>
            <a:cxnSpLocks/>
          </p:cNvCxnSpPr>
          <p:nvPr/>
        </p:nvCxnSpPr>
        <p:spPr>
          <a:xfrm flipV="1">
            <a:off x="4559468" y="1246543"/>
            <a:ext cx="0" cy="7154508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D9AB4033-3D01-4D83-A2C1-F6677740E852}"/>
              </a:ext>
            </a:extLst>
          </p:cNvPr>
          <p:cNvSpPr txBox="1"/>
          <p:nvPr/>
        </p:nvSpPr>
        <p:spPr>
          <a:xfrm>
            <a:off x="75044" y="3215981"/>
            <a:ext cx="4446927" cy="1260345"/>
          </a:xfrm>
          <a:prstGeom prst="rect">
            <a:avLst/>
          </a:prstGeom>
          <a:noFill/>
        </p:spPr>
        <p:txBody>
          <a:bodyPr wrap="square" lIns="96012" tIns="48006" rIns="96012" bIns="48006" rtlCol="0" anchor="t">
            <a:spAutoFit/>
          </a:bodyPr>
          <a:lstStyle/>
          <a:p>
            <a:pPr algn="ctr"/>
            <a:r>
              <a:rPr lang="en-US" sz="2520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“Homelessness Ends with Advocacy, Resources, Training and Housing”</a:t>
            </a:r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C8DEA358-B603-4FBA-98C0-1575B652E078}"/>
              </a:ext>
            </a:extLst>
          </p:cNvPr>
          <p:cNvCxnSpPr>
            <a:cxnSpLocks/>
          </p:cNvCxnSpPr>
          <p:nvPr/>
        </p:nvCxnSpPr>
        <p:spPr>
          <a:xfrm>
            <a:off x="23535" y="2623077"/>
            <a:ext cx="4554662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761A63EE-9B75-45DB-B62D-254A5CF3C441}"/>
              </a:ext>
            </a:extLst>
          </p:cNvPr>
          <p:cNvSpPr txBox="1"/>
          <p:nvPr/>
        </p:nvSpPr>
        <p:spPr>
          <a:xfrm>
            <a:off x="1" y="1402547"/>
            <a:ext cx="4704450" cy="614014"/>
          </a:xfrm>
          <a:prstGeom prst="rect">
            <a:avLst/>
          </a:prstGeom>
          <a:noFill/>
        </p:spPr>
        <p:txBody>
          <a:bodyPr wrap="square" lIns="96012" tIns="48006" rIns="96012" bIns="48006" rtlCol="0" anchor="t">
            <a:spAutoFit/>
          </a:bodyPr>
          <a:lstStyle/>
          <a:p>
            <a:pPr algn="ctr"/>
            <a:r>
              <a:rPr lang="en-US" sz="336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HEARTH</a:t>
            </a:r>
          </a:p>
        </p:txBody>
      </p:sp>
      <p:pic>
        <p:nvPicPr>
          <p:cNvPr id="3" name="Picture 2" descr="Logo, company name&#10;&#10;Description automatically generated">
            <a:extLst>
              <a:ext uri="{FF2B5EF4-FFF2-40B4-BE49-F238E27FC236}">
                <a16:creationId xmlns:a16="http://schemas.microsoft.com/office/drawing/2014/main" id="{7CB262CF-BFCB-D09E-61EA-487413F4C7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9744" y="3623"/>
            <a:ext cx="1872164" cy="90245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2CAD497-EC7B-94DD-3238-159B1A9DC9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62560" y="6007527"/>
            <a:ext cx="2071082" cy="62494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F59C1C0-03A1-A113-2F22-0B66FEC131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365" y="6007527"/>
            <a:ext cx="2071082" cy="62494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4009211-7775-CE3A-CE1B-5BAE7A9A3C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3989" y="4534596"/>
            <a:ext cx="3077141" cy="138934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ADE209E-0E05-B747-E1C3-B6792C545B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48619" y="1263523"/>
            <a:ext cx="8252980" cy="4741074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DC781BF0-29C8-7452-75F9-3D4B52406CA0}"/>
              </a:ext>
            </a:extLst>
          </p:cNvPr>
          <p:cNvSpPr/>
          <p:nvPr/>
        </p:nvSpPr>
        <p:spPr>
          <a:xfrm>
            <a:off x="4541521" y="6004597"/>
            <a:ext cx="8252979" cy="23330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dirty="0"/>
              <a:t>3 Year Strategic Plan 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B14742A8-AF19-6D9E-C3F4-1479460A74E3}"/>
              </a:ext>
            </a:extLst>
          </p:cNvPr>
          <p:cNvSpPr/>
          <p:nvPr/>
        </p:nvSpPr>
        <p:spPr>
          <a:xfrm>
            <a:off x="3079522" y="6901128"/>
            <a:ext cx="1441584" cy="1451877"/>
          </a:xfrm>
          <a:prstGeom prst="rec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/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550613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290AF11-6AAF-46F2-AB67-423F62FED799}"/>
              </a:ext>
            </a:extLst>
          </p:cNvPr>
          <p:cNvSpPr txBox="1"/>
          <p:nvPr/>
        </p:nvSpPr>
        <p:spPr>
          <a:xfrm>
            <a:off x="166572" y="98564"/>
            <a:ext cx="3251146" cy="6352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528" b="1" dirty="0"/>
              <a:t>HEARTH’s Vision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4E01DC-B5E7-457E-9416-89254EB46EDD}"/>
              </a:ext>
            </a:extLst>
          </p:cNvPr>
          <p:cNvSpPr txBox="1"/>
          <p:nvPr/>
        </p:nvSpPr>
        <p:spPr>
          <a:xfrm>
            <a:off x="118748" y="1160075"/>
            <a:ext cx="12564105" cy="954107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80" dirty="0"/>
              <a:t>The Hearth Board is a collaboration of thought leaders from diverse backgrounds committed to achieving our shared goals on </a:t>
            </a:r>
            <a:r>
              <a:rPr lang="en-GB" sz="1960" b="1" dirty="0"/>
              <a:t>preventing</a:t>
            </a:r>
            <a:r>
              <a:rPr lang="en-GB" sz="1680" b="1" dirty="0"/>
              <a:t>, </a:t>
            </a:r>
            <a:r>
              <a:rPr lang="en-GB" sz="1960" b="1" dirty="0"/>
              <a:t>supporting</a:t>
            </a:r>
            <a:r>
              <a:rPr lang="en-GB" sz="1680" dirty="0"/>
              <a:t> and </a:t>
            </a:r>
            <a:r>
              <a:rPr lang="en-GB" sz="1960" b="1" dirty="0"/>
              <a:t>safeguarding</a:t>
            </a:r>
            <a:r>
              <a:rPr lang="en-GB" sz="1680" dirty="0"/>
              <a:t> those who are survivors of domestic violence, trauma and homelessness, and ensuring </a:t>
            </a:r>
            <a:r>
              <a:rPr lang="en-GB" sz="1960" b="1" dirty="0"/>
              <a:t>access</a:t>
            </a:r>
            <a:r>
              <a:rPr lang="en-GB" sz="1680" dirty="0"/>
              <a:t> to services early and often to ensure we uplift and assist as many families as possible.</a:t>
            </a:r>
            <a:endParaRPr lang="en-GB" sz="1680" b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06DB5B0-7F91-47DE-A28D-357A4BB23412}"/>
              </a:ext>
            </a:extLst>
          </p:cNvPr>
          <p:cNvSpPr txBox="1"/>
          <p:nvPr/>
        </p:nvSpPr>
        <p:spPr>
          <a:xfrm>
            <a:off x="188822" y="4187678"/>
            <a:ext cx="3942438" cy="2483757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80" dirty="0"/>
              <a:t>This strategy sits within a context where many organizations will be experiencing reduced funding.  </a:t>
            </a:r>
          </a:p>
          <a:p>
            <a:endParaRPr lang="en-GB" sz="1680" dirty="0"/>
          </a:p>
          <a:p>
            <a:r>
              <a:rPr lang="en-GB" sz="1680" b="1" dirty="0"/>
              <a:t>We are committed to:</a:t>
            </a:r>
          </a:p>
          <a:p>
            <a:endParaRPr lang="en-GB" sz="420" dirty="0"/>
          </a:p>
          <a:p>
            <a:pPr marL="497840" lvl="1" indent="-242253">
              <a:buFont typeface="Arial" panose="020B0604020202020204" pitchFamily="34" charset="0"/>
              <a:buChar char="•"/>
            </a:pPr>
            <a:r>
              <a:rPr lang="en-GB" sz="1680" dirty="0"/>
              <a:t>Working together,  </a:t>
            </a:r>
          </a:p>
          <a:p>
            <a:pPr marL="497840" lvl="1" indent="-242253">
              <a:buFont typeface="Arial" panose="020B0604020202020204" pitchFamily="34" charset="0"/>
              <a:buChar char="•"/>
            </a:pPr>
            <a:r>
              <a:rPr lang="en-GB" sz="1680" dirty="0"/>
              <a:t>Be accountability partners </a:t>
            </a:r>
          </a:p>
          <a:p>
            <a:pPr marL="497840" lvl="1" indent="-242253">
              <a:buFont typeface="Arial" panose="020B0604020202020204" pitchFamily="34" charset="0"/>
              <a:buChar char="•"/>
            </a:pPr>
            <a:r>
              <a:rPr lang="en-GB" sz="1680" dirty="0"/>
              <a:t>Being committed collaborators </a:t>
            </a:r>
          </a:p>
          <a:p>
            <a:pPr marL="497840" lvl="1" indent="-242253">
              <a:buFont typeface="Arial" panose="020B0604020202020204" pitchFamily="34" charset="0"/>
              <a:buChar char="•"/>
            </a:pPr>
            <a:r>
              <a:rPr lang="en-GB" sz="1680" dirty="0"/>
              <a:t>Being good stewards of all resources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00E402E-60BF-4C52-AFA9-AB22B7A84863}"/>
              </a:ext>
            </a:extLst>
          </p:cNvPr>
          <p:cNvSpPr txBox="1"/>
          <p:nvPr/>
        </p:nvSpPr>
        <p:spPr>
          <a:xfrm>
            <a:off x="546553" y="2561997"/>
            <a:ext cx="11708493" cy="892552"/>
          </a:xfrm>
          <a:prstGeom prst="rect">
            <a:avLst/>
          </a:prstGeom>
          <a:solidFill>
            <a:schemeClr val="tx2">
              <a:lumMod val="60000"/>
              <a:lumOff val="40000"/>
              <a:alpha val="77000"/>
            </a:schemeClr>
          </a:solidFill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  <a:softEdge rad="3175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6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“Break the cycle of domestic abuse, trauma and homelessness for our Hearth families to become independent and economically self sufficient”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28CE88D-AFC6-4A7A-B3ED-CAC89B35A518}"/>
              </a:ext>
            </a:extLst>
          </p:cNvPr>
          <p:cNvSpPr txBox="1"/>
          <p:nvPr/>
        </p:nvSpPr>
        <p:spPr>
          <a:xfrm>
            <a:off x="4131259" y="4187678"/>
            <a:ext cx="8576921" cy="475104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Strategy Plan Key Components </a:t>
            </a:r>
          </a:p>
          <a:p>
            <a:pPr marL="0" marR="0" lvl="0" indent="0" algn="l" defTabSz="1280160" rtl="0" eaLnBrk="1" fontAlgn="auto" latinLnBrk="0" hangingPunct="1">
              <a:lnSpc>
                <a:spcPct val="90000"/>
              </a:lnSpc>
              <a:spcBef>
                <a:spcPts val="1400"/>
              </a:spcBef>
              <a:spcAft>
                <a:spcPts val="315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Goals Grid that provides guidance for HEARTH board members to execute underlying task as a team  </a:t>
            </a:r>
          </a:p>
          <a:p>
            <a:pPr marL="0" marR="0" lvl="0" indent="0" algn="l" defTabSz="1280160" rtl="0" eaLnBrk="1" fontAlgn="auto" latinLnBrk="0" hangingPunct="1">
              <a:lnSpc>
                <a:spcPct val="90000"/>
              </a:lnSpc>
              <a:spcBef>
                <a:spcPts val="1400"/>
              </a:spcBef>
              <a:spcAft>
                <a:spcPts val="315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Provides guidance for workstream collaboration to Achieve, Preserve, Avoid and Eliminate key focus areas </a:t>
            </a:r>
          </a:p>
          <a:p>
            <a:pPr marL="0" marR="0" lvl="0" indent="0" algn="l" defTabSz="1280160" rtl="0" eaLnBrk="1" fontAlgn="auto" latinLnBrk="0" hangingPunct="1">
              <a:lnSpc>
                <a:spcPct val="90000"/>
              </a:lnSpc>
              <a:spcBef>
                <a:spcPts val="1400"/>
              </a:spcBef>
              <a:spcAft>
                <a:spcPts val="315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Research external programs, financial resources, and staffing models to realize plan  </a:t>
            </a:r>
          </a:p>
          <a:p>
            <a:pPr marL="0" marR="0" lvl="0" indent="0" algn="l" defTabSz="1280160" rtl="0" eaLnBrk="1" fontAlgn="auto" latinLnBrk="0" hangingPunct="1">
              <a:lnSpc>
                <a:spcPct val="90000"/>
              </a:lnSpc>
              <a:spcBef>
                <a:spcPts val="1400"/>
              </a:spcBef>
              <a:spcAft>
                <a:spcPts val="315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Incorporate information gathered through best practices research and ongoing strategy sessions</a:t>
            </a:r>
            <a:endParaRPr lang="en-GB" dirty="0"/>
          </a:p>
          <a:p>
            <a:endParaRPr lang="en-GB" dirty="0"/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FCE16AC6-D188-7364-03FD-F764D5EECB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9744" y="3623"/>
            <a:ext cx="1872164" cy="90245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0683C7D-F0EC-994C-B7A4-7DCB5CB932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819" y="6671436"/>
            <a:ext cx="3942439" cy="2305245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5822858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290AF11-6AAF-46F2-AB67-423F62FED799}"/>
              </a:ext>
            </a:extLst>
          </p:cNvPr>
          <p:cNvSpPr txBox="1"/>
          <p:nvPr/>
        </p:nvSpPr>
        <p:spPr>
          <a:xfrm>
            <a:off x="166572" y="98564"/>
            <a:ext cx="6648358" cy="6352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528" b="1" dirty="0"/>
              <a:t>HEARTH’s Strategic Plan Overview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4E01DC-B5E7-457E-9416-89254EB46EDD}"/>
              </a:ext>
            </a:extLst>
          </p:cNvPr>
          <p:cNvSpPr txBox="1"/>
          <p:nvPr/>
        </p:nvSpPr>
        <p:spPr>
          <a:xfrm>
            <a:off x="118748" y="1160075"/>
            <a:ext cx="12564105" cy="954107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80" dirty="0"/>
              <a:t>The Hearth Board is a collaboration of thought leaders from diverse backgrounds committed to achieving our shared goals on </a:t>
            </a:r>
            <a:r>
              <a:rPr lang="en-GB" sz="1960" b="1" dirty="0"/>
              <a:t>preventing</a:t>
            </a:r>
            <a:r>
              <a:rPr lang="en-GB" sz="1680" b="1" dirty="0"/>
              <a:t>, </a:t>
            </a:r>
            <a:r>
              <a:rPr lang="en-GB" sz="1960" b="1" dirty="0"/>
              <a:t>supporting</a:t>
            </a:r>
            <a:r>
              <a:rPr lang="en-GB" sz="1680" dirty="0"/>
              <a:t> and </a:t>
            </a:r>
            <a:r>
              <a:rPr lang="en-GB" sz="1960" b="1" dirty="0"/>
              <a:t>safeguarding</a:t>
            </a:r>
            <a:r>
              <a:rPr lang="en-GB" sz="1680" dirty="0"/>
              <a:t> those who are survivors of domestic violence, trauma and homelessness, and ensuring </a:t>
            </a:r>
            <a:r>
              <a:rPr lang="en-GB" sz="1960" b="1" dirty="0"/>
              <a:t>access</a:t>
            </a:r>
            <a:r>
              <a:rPr lang="en-GB" sz="1680" dirty="0"/>
              <a:t> to services early and often to ensure we uplift and assist as many families as possible.</a:t>
            </a:r>
            <a:endParaRPr lang="en-GB" sz="1680" b="1" dirty="0"/>
          </a:p>
        </p:txBody>
      </p:sp>
      <p:pic>
        <p:nvPicPr>
          <p:cNvPr id="2" name="Picture 1" descr="Logo, company name&#10;&#10;Description automatically generated">
            <a:extLst>
              <a:ext uri="{FF2B5EF4-FFF2-40B4-BE49-F238E27FC236}">
                <a16:creationId xmlns:a16="http://schemas.microsoft.com/office/drawing/2014/main" id="{FCE16AC6-D188-7364-03FD-F764D5EECB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9744" y="3623"/>
            <a:ext cx="1872164" cy="90245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E34A8C7-5015-9858-47D6-E6AB9E304A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572" y="2752873"/>
            <a:ext cx="4410691" cy="313416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9D4F371-B9B7-6214-6425-7B8EF7AB398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1130"/>
          <a:stretch/>
        </p:blipFill>
        <p:spPr>
          <a:xfrm>
            <a:off x="3490751" y="2752873"/>
            <a:ext cx="4344006" cy="298852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74D4C5B-0284-B009-3745-FF0CDFF33F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34845" y="2849572"/>
            <a:ext cx="3705742" cy="26864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4D0F5B5-05D0-22D6-9385-C6BBFB1979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6484" y="5741393"/>
            <a:ext cx="3812690" cy="37175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BC15A67-AD9B-A006-0452-253315149C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81297" y="6476783"/>
            <a:ext cx="3439005" cy="235300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FD19278-F707-3015-42B0-E67A94E6768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18481" y="6104545"/>
            <a:ext cx="3953427" cy="2991267"/>
          </a:xfrm>
          <a:prstGeom prst="rect">
            <a:avLst/>
          </a:prstGeom>
        </p:spPr>
      </p:pic>
      <p:graphicFrame>
        <p:nvGraphicFramePr>
          <p:cNvPr id="21" name="Object 20">
            <a:extLst>
              <a:ext uri="{FF2B5EF4-FFF2-40B4-BE49-F238E27FC236}">
                <a16:creationId xmlns:a16="http://schemas.microsoft.com/office/drawing/2014/main" id="{64B20E6A-92CA-6CCF-D59D-6E77C638709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8726129"/>
              </p:ext>
            </p:extLst>
          </p:nvPr>
        </p:nvGraphicFramePr>
        <p:xfrm>
          <a:off x="3486150" y="1028700"/>
          <a:ext cx="5829300" cy="754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9" imgW="5829480" imgH="7543800" progId="AcroExch.Document.DC">
                  <p:embed/>
                </p:oleObj>
              </mc:Choice>
              <mc:Fallback>
                <p:oleObj name="Acrobat Document" r:id="rId9" imgW="5829480" imgH="7543800" progId="AcroExch.Document.DC">
                  <p:embed/>
                  <p:pic>
                    <p:nvPicPr>
                      <p:cNvPr id="21" name="Object 20">
                        <a:extLst>
                          <a:ext uri="{FF2B5EF4-FFF2-40B4-BE49-F238E27FC236}">
                            <a16:creationId xmlns:a16="http://schemas.microsoft.com/office/drawing/2014/main" id="{64B20E6A-92CA-6CCF-D59D-6E77C638709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486150" y="1028700"/>
                        <a:ext cx="5829300" cy="7543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>
            <a:extLst>
              <a:ext uri="{FF2B5EF4-FFF2-40B4-BE49-F238E27FC236}">
                <a16:creationId xmlns:a16="http://schemas.microsoft.com/office/drawing/2014/main" id="{19B381C3-815E-D481-A513-A2C7FE4E944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3163711"/>
              </p:ext>
            </p:extLst>
          </p:nvPr>
        </p:nvGraphicFramePr>
        <p:xfrm>
          <a:off x="11768453" y="8710049"/>
          <a:ext cx="9144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showAsIcon="1" r:id="rId11" imgW="914400" imgH="771525" progId="AcroExch.Document.DC">
                  <p:embed/>
                </p:oleObj>
              </mc:Choice>
              <mc:Fallback>
                <p:oleObj name="Acrobat Document" showAsIcon="1" r:id="rId11" imgW="914400" imgH="771525" progId="AcroExch.Document.DC">
                  <p:embed/>
                  <p:pic>
                    <p:nvPicPr>
                      <p:cNvPr id="22" name="Object 21">
                        <a:extLst>
                          <a:ext uri="{FF2B5EF4-FFF2-40B4-BE49-F238E27FC236}">
                            <a16:creationId xmlns:a16="http://schemas.microsoft.com/office/drawing/2014/main" id="{19B381C3-815E-D481-A513-A2C7FE4E944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1768453" y="8710049"/>
                        <a:ext cx="914400" cy="771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25576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5426</TotalTime>
  <Words>258</Words>
  <Application>Microsoft Office PowerPoint</Application>
  <PresentationFormat>A3 Paper (297x420 mm)</PresentationFormat>
  <Paragraphs>26</Paragraphs>
  <Slides>3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Montserrat</vt:lpstr>
      <vt:lpstr>Office Theme</vt:lpstr>
      <vt:lpstr>Adobe Acrobat Document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Mortimer, Hayley</dc:creator>
  <cp:lastModifiedBy>Hutchinson, Mark</cp:lastModifiedBy>
  <cp:revision>153</cp:revision>
  <dcterms:created xsi:type="dcterms:W3CDTF">2021-05-20T14:10:35Z</dcterms:created>
  <dcterms:modified xsi:type="dcterms:W3CDTF">2022-11-10T20:10:50Z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2dfe850-d4fb-4c71-aa8d-3fe5f3704a47_Enabled">
    <vt:lpwstr>true</vt:lpwstr>
  </property>
  <property fmtid="{D5CDD505-2E9C-101B-9397-08002B2CF9AE}" pid="3" name="MSIP_Label_e2dfe850-d4fb-4c71-aa8d-3fe5f3704a47_SetDate">
    <vt:lpwstr>2022-09-07T16:06:12Z</vt:lpwstr>
  </property>
  <property fmtid="{D5CDD505-2E9C-101B-9397-08002B2CF9AE}" pid="4" name="MSIP_Label_e2dfe850-d4fb-4c71-aa8d-3fe5f3704a47_Method">
    <vt:lpwstr>Privileged</vt:lpwstr>
  </property>
  <property fmtid="{D5CDD505-2E9C-101B-9397-08002B2CF9AE}" pid="5" name="MSIP_Label_e2dfe850-d4fb-4c71-aa8d-3fe5f3704a47_Name">
    <vt:lpwstr>Public (P)</vt:lpwstr>
  </property>
  <property fmtid="{D5CDD505-2E9C-101B-9397-08002B2CF9AE}" pid="6" name="MSIP_Label_e2dfe850-d4fb-4c71-aa8d-3fe5f3704a47_SiteId">
    <vt:lpwstr>906aefe9-76a7-4f65-b82d-5ec20775d5aa</vt:lpwstr>
  </property>
  <property fmtid="{D5CDD505-2E9C-101B-9397-08002B2CF9AE}" pid="7" name="MSIP_Label_e2dfe850-d4fb-4c71-aa8d-3fe5f3704a47_ActionId">
    <vt:lpwstr>436f477b-9847-46c0-9ee1-663691985290</vt:lpwstr>
  </property>
  <property fmtid="{D5CDD505-2E9C-101B-9397-08002B2CF9AE}" pid="8" name="MSIP_Label_e2dfe850-d4fb-4c71-aa8d-3fe5f3704a47_ContentBits">
    <vt:lpwstr>2</vt:lpwstr>
  </property>
  <property fmtid="{D5CDD505-2E9C-101B-9397-08002B2CF9AE}" pid="9" name="ClassificationContentMarkingFooterLocations">
    <vt:lpwstr>Office Theme:8</vt:lpwstr>
  </property>
  <property fmtid="{D5CDD505-2E9C-101B-9397-08002B2CF9AE}" pid="10" name="ClassificationContentMarkingFooterText">
    <vt:lpwstr>Public (P)</vt:lpwstr>
  </property>
</Properties>
</file>